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374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93089" y="1063244"/>
            <a:ext cx="7357821" cy="177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0" b="1" i="0">
                <a:solidFill>
                  <a:srgbClr val="92D05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FF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FF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rgbClr val="FF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458200" y="0"/>
            <a:ext cx="685800" cy="6858000"/>
          </a:xfrm>
          <a:custGeom>
            <a:avLst/>
            <a:gdLst/>
            <a:ahLst/>
            <a:cxnLst/>
            <a:rect l="l" t="t" r="r" b="b"/>
            <a:pathLst>
              <a:path w="685800" h="6858000">
                <a:moveTo>
                  <a:pt x="685800" y="6172200"/>
                </a:moveTo>
                <a:lnTo>
                  <a:pt x="0" y="6172200"/>
                </a:lnTo>
                <a:lnTo>
                  <a:pt x="0" y="6858000"/>
                </a:lnTo>
                <a:lnTo>
                  <a:pt x="685800" y="6858000"/>
                </a:lnTo>
                <a:lnTo>
                  <a:pt x="685800" y="6172200"/>
                </a:lnTo>
                <a:close/>
              </a:path>
              <a:path w="685800" h="6858000">
                <a:moveTo>
                  <a:pt x="685800" y="0"/>
                </a:moveTo>
                <a:lnTo>
                  <a:pt x="0" y="0"/>
                </a:lnTo>
                <a:lnTo>
                  <a:pt x="0" y="5486400"/>
                </a:lnTo>
                <a:lnTo>
                  <a:pt x="685800" y="5486400"/>
                </a:lnTo>
                <a:lnTo>
                  <a:pt x="685800" y="0"/>
                </a:lnTo>
                <a:close/>
              </a:path>
            </a:pathLst>
          </a:custGeom>
          <a:solidFill>
            <a:srgbClr val="675E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8458200" y="5486400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685800" y="0"/>
                </a:moveTo>
                <a:lnTo>
                  <a:pt x="0" y="0"/>
                </a:lnTo>
                <a:lnTo>
                  <a:pt x="0" y="685800"/>
                </a:lnTo>
                <a:lnTo>
                  <a:pt x="685800" y="685800"/>
                </a:lnTo>
                <a:lnTo>
                  <a:pt x="685800" y="0"/>
                </a:lnTo>
                <a:close/>
              </a:path>
            </a:pathLst>
          </a:custGeom>
          <a:solidFill>
            <a:srgbClr val="A9A3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72869" y="-30988"/>
            <a:ext cx="5708650" cy="726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rgbClr val="FF0000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44500" y="2120900"/>
            <a:ext cx="7639050" cy="2481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18" Type="http://schemas.openxmlformats.org/officeDocument/2006/relationships/image" Target="../media/image71.png"/><Relationship Id="rId3" Type="http://schemas.openxmlformats.org/officeDocument/2006/relationships/image" Target="../media/image56.png"/><Relationship Id="rId21" Type="http://schemas.openxmlformats.org/officeDocument/2006/relationships/image" Target="../media/image74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55.png"/><Relationship Id="rId16" Type="http://schemas.openxmlformats.org/officeDocument/2006/relationships/image" Target="../media/image69.png"/><Relationship Id="rId20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19" Type="http://schemas.openxmlformats.org/officeDocument/2006/relationships/image" Target="../media/image72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jsref/jsref_findindex.asp" TargetMode="External"/><Relationship Id="rId13" Type="http://schemas.openxmlformats.org/officeDocument/2006/relationships/hyperlink" Target="https://www.w3schools.com/jsref/jsref_isarray.asp" TargetMode="External"/><Relationship Id="rId3" Type="http://schemas.openxmlformats.org/officeDocument/2006/relationships/hyperlink" Target="https://www.w3schools.com/jsref/jsref_entries.asp" TargetMode="External"/><Relationship Id="rId7" Type="http://schemas.openxmlformats.org/officeDocument/2006/relationships/hyperlink" Target="https://www.w3schools.com/jsref/jsref_find.asp" TargetMode="External"/><Relationship Id="rId12" Type="http://schemas.openxmlformats.org/officeDocument/2006/relationships/hyperlink" Target="https://www.w3schools.com/jsref/jsref_indexof_array.asp" TargetMode="External"/><Relationship Id="rId17" Type="http://schemas.openxmlformats.org/officeDocument/2006/relationships/hyperlink" Target="https://www.w3schools.com/jsref/jsref_map.asp" TargetMode="External"/><Relationship Id="rId2" Type="http://schemas.openxmlformats.org/officeDocument/2006/relationships/hyperlink" Target="https://www.w3schools.com/jsref/jsref_copywithin.asp" TargetMode="External"/><Relationship Id="rId16" Type="http://schemas.openxmlformats.org/officeDocument/2006/relationships/hyperlink" Target="https://www.w3schools.com/jsref/jsref_lastindexof_array.as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jsref/jsref_filter.asp" TargetMode="External"/><Relationship Id="rId11" Type="http://schemas.openxmlformats.org/officeDocument/2006/relationships/hyperlink" Target="https://www.w3schools.com/jsref/jsref_includes_array.asp" TargetMode="External"/><Relationship Id="rId5" Type="http://schemas.openxmlformats.org/officeDocument/2006/relationships/hyperlink" Target="https://www.w3schools.com/jsref/jsref_fill.asp" TargetMode="External"/><Relationship Id="rId15" Type="http://schemas.openxmlformats.org/officeDocument/2006/relationships/hyperlink" Target="https://www.w3schools.com/jsref/jsref_keys.asp" TargetMode="External"/><Relationship Id="rId10" Type="http://schemas.openxmlformats.org/officeDocument/2006/relationships/hyperlink" Target="https://www.w3schools.com/jsref/jsref_from.asp" TargetMode="External"/><Relationship Id="rId4" Type="http://schemas.openxmlformats.org/officeDocument/2006/relationships/hyperlink" Target="https://www.w3schools.com/jsref/jsref_every.asp" TargetMode="External"/><Relationship Id="rId9" Type="http://schemas.openxmlformats.org/officeDocument/2006/relationships/hyperlink" Target="https://www.w3schools.com/jsref/jsref_foreach.asp" TargetMode="External"/><Relationship Id="rId14" Type="http://schemas.openxmlformats.org/officeDocument/2006/relationships/hyperlink" Target="https://www.w3schools.com/jsref/jsref_join.asp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ref/jsref_reduceright.asp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image" Target="../media/image86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4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4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116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20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fr/docs/DOM_Level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/XML" TargetMode="External"/><Relationship Id="rId2" Type="http://schemas.openxmlformats.org/officeDocument/2006/relationships/hyperlink" Target="http://www.w3.org/TR/REC-DOM-Level-1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://jquery.com/download/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selectors.asp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75.png"/><Relationship Id="rId7" Type="http://schemas.openxmlformats.org/officeDocument/2006/relationships/image" Target="../media/image18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87.png"/><Relationship Id="rId10" Type="http://schemas.openxmlformats.org/officeDocument/2006/relationships/image" Target="../media/image191.png"/><Relationship Id="rId4" Type="http://schemas.openxmlformats.org/officeDocument/2006/relationships/image" Target="../media/image186.png"/><Relationship Id="rId9" Type="http://schemas.openxmlformats.org/officeDocument/2006/relationships/image" Target="../media/image19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jquery/jquery_get_started.asp" TargetMode="External"/><Relationship Id="rId3" Type="http://schemas.openxmlformats.org/officeDocument/2006/relationships/hyperlink" Target="https://www.tutorialspoint.com/javascript/javascript_quick_guide.htm" TargetMode="External"/><Relationship Id="rId7" Type="http://schemas.openxmlformats.org/officeDocument/2006/relationships/hyperlink" Target="https://codescracker.com/js/js-dom-levels.htm" TargetMode="External"/><Relationship Id="rId2" Type="http://schemas.openxmlformats.org/officeDocument/2006/relationships/hyperlink" Target="https://www.slideshare.net/rakhithota/js-pp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fr/docs/DOM_Levels" TargetMode="External"/><Relationship Id="rId5" Type="http://schemas.openxmlformats.org/officeDocument/2006/relationships/hyperlink" Target="https://www.w3schools.com/js/js_htmldom.asp" TargetMode="External"/><Relationship Id="rId10" Type="http://schemas.openxmlformats.org/officeDocument/2006/relationships/hyperlink" Target="https://www.w3schools.com/jquery/jquery_dom_add.asp" TargetMode="External"/><Relationship Id="rId4" Type="http://schemas.openxmlformats.org/officeDocument/2006/relationships/hyperlink" Target="https://www.w3schools.com/js" TargetMode="External"/><Relationship Id="rId9" Type="http://schemas.openxmlformats.org/officeDocument/2006/relationships/hyperlink" Target="https://www.w3schools.com/jquery/jquery_css.asp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mailto:Gharu.anand@gmail.com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47800" y="1295400"/>
            <a:ext cx="6496685" cy="25058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7885">
              <a:spcBef>
                <a:spcPts val="100"/>
              </a:spcBef>
            </a:pPr>
            <a:r>
              <a:rPr lang="en-IN" sz="5400" spc="15" dirty="0" smtClean="0">
                <a:solidFill>
                  <a:srgbClr val="5C5C5C"/>
                </a:solidFill>
                <a:latin typeface="Times New Roman"/>
                <a:cs typeface="Times New Roman"/>
              </a:rPr>
              <a:t>“</a:t>
            </a:r>
            <a:r>
              <a:rPr lang="en-IN" sz="5400" dirty="0" smtClean="0"/>
              <a:t>WEB </a:t>
            </a:r>
            <a:r>
              <a:rPr lang="en-IN" sz="5400" dirty="0"/>
              <a:t>SCRIPTING </a:t>
            </a:r>
            <a:r>
              <a:rPr lang="en-IN" sz="5400" dirty="0" smtClean="0"/>
              <a:t>LANGUAGES”</a:t>
            </a:r>
            <a:endParaRPr sz="5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33650" y="4073899"/>
            <a:ext cx="4131310" cy="1544654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5"/>
              </a:spcBef>
            </a:pPr>
            <a:r>
              <a:rPr sz="2500" b="1" spc="20" dirty="0">
                <a:solidFill>
                  <a:srgbClr val="001F5F"/>
                </a:solidFill>
                <a:latin typeface="Times New Roman"/>
                <a:cs typeface="Times New Roman"/>
              </a:rPr>
              <a:t>By</a:t>
            </a:r>
            <a:endParaRPr sz="25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sz="3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3400" b="1" spc="-65" dirty="0">
                <a:solidFill>
                  <a:srgbClr val="001F5F"/>
                </a:solidFill>
                <a:latin typeface="Times New Roman"/>
                <a:cs typeface="Times New Roman"/>
              </a:rPr>
              <a:t>r</a:t>
            </a:r>
            <a:r>
              <a:rPr sz="3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of.</a:t>
            </a:r>
            <a:r>
              <a:rPr sz="3400" b="1" spc="-1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lang="en-IN" sz="3400" b="1" spc="-190" dirty="0" smtClean="0">
                <a:solidFill>
                  <a:srgbClr val="001F5F"/>
                </a:solidFill>
                <a:latin typeface="Times New Roman"/>
                <a:cs typeface="Times New Roman"/>
              </a:rPr>
              <a:t>K </a:t>
            </a:r>
            <a:r>
              <a:rPr lang="en-IN" sz="3400" b="1" spc="-190" dirty="0" err="1" smtClean="0">
                <a:solidFill>
                  <a:srgbClr val="001F5F"/>
                </a:solidFill>
                <a:latin typeface="Times New Roman"/>
                <a:cs typeface="Times New Roman"/>
              </a:rPr>
              <a:t>G.Walke</a:t>
            </a:r>
            <a:r>
              <a:rPr sz="1800" b="1" spc="-55" dirty="0" smtClean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endParaRPr lang="en-IN" sz="1800" b="1" spc="-55" dirty="0" smtClean="0">
              <a:solidFill>
                <a:srgbClr val="001F5F"/>
              </a:solidFill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960"/>
              </a:spcBef>
            </a:pPr>
            <a:r>
              <a:rPr lang="en-IN" b="1" spc="-55" dirty="0" smtClean="0">
                <a:solidFill>
                  <a:srgbClr val="001F5F"/>
                </a:solidFill>
                <a:latin typeface="Times New Roman"/>
                <a:cs typeface="Times New Roman"/>
              </a:rPr>
              <a:t>IT </a:t>
            </a:r>
            <a:r>
              <a:rPr sz="1800" b="1" spc="-5" dirty="0" smtClean="0">
                <a:solidFill>
                  <a:srgbClr val="001F5F"/>
                </a:solidFill>
                <a:latin typeface="Times New Roman"/>
                <a:cs typeface="Times New Roman"/>
              </a:rPr>
              <a:t>Dept</a:t>
            </a:r>
            <a:r>
              <a:rPr sz="1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.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3632" y="6206134"/>
            <a:ext cx="1824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10</a:t>
            </a:r>
            <a:r>
              <a:rPr sz="2800" b="1" spc="-3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FF0000"/>
                </a:solidFill>
                <a:latin typeface="Times New Roman"/>
                <a:cs typeface="Times New Roman"/>
              </a:rPr>
              <a:t>Jan</a:t>
            </a:r>
            <a:r>
              <a:rPr sz="2800" b="1" spc="-4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800" b="1" dirty="0">
                <a:solidFill>
                  <a:srgbClr val="FF0000"/>
                </a:solidFill>
                <a:latin typeface="Times New Roman"/>
                <a:cs typeface="Times New Roman"/>
              </a:rPr>
              <a:t>2020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53" y="6234176"/>
            <a:ext cx="6141085" cy="5695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45720">
              <a:lnSpc>
                <a:spcPct val="98600"/>
              </a:lnSpc>
              <a:spcBef>
                <a:spcPts val="120"/>
              </a:spcBef>
            </a:pPr>
            <a:r>
              <a:rPr sz="1200" spc="-30" dirty="0">
                <a:solidFill>
                  <a:srgbClr val="8E8D8A"/>
                </a:solidFill>
                <a:latin typeface="Arial MT"/>
                <a:cs typeface="Arial MT"/>
              </a:rPr>
              <a:t>Note:</a:t>
            </a:r>
            <a:r>
              <a:rPr sz="1200" spc="-125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40" dirty="0">
                <a:solidFill>
                  <a:srgbClr val="8E8D8A"/>
                </a:solidFill>
                <a:latin typeface="Arial MT"/>
                <a:cs typeface="Arial MT"/>
              </a:rPr>
              <a:t>Thematerial</a:t>
            </a:r>
            <a:r>
              <a:rPr sz="1200" spc="-114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5" dirty="0">
                <a:solidFill>
                  <a:srgbClr val="8E8D8A"/>
                </a:solidFill>
                <a:latin typeface="Arial MT"/>
                <a:cs typeface="Arial MT"/>
              </a:rPr>
              <a:t>to</a:t>
            </a:r>
            <a:r>
              <a:rPr sz="1200" spc="35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8E8D8A"/>
                </a:solidFill>
                <a:latin typeface="Arial MT"/>
                <a:cs typeface="Arial MT"/>
              </a:rPr>
              <a:t>prepare</a:t>
            </a:r>
            <a:r>
              <a:rPr sz="1200" spc="-16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30" dirty="0">
                <a:solidFill>
                  <a:srgbClr val="8E8D8A"/>
                </a:solidFill>
                <a:latin typeface="Arial MT"/>
                <a:cs typeface="Arial MT"/>
              </a:rPr>
              <a:t>this</a:t>
            </a:r>
            <a:r>
              <a:rPr sz="1200" spc="-6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50" dirty="0">
                <a:solidFill>
                  <a:srgbClr val="8E8D8A"/>
                </a:solidFill>
                <a:latin typeface="Arial MT"/>
                <a:cs typeface="Arial MT"/>
              </a:rPr>
              <a:t>presentation</a:t>
            </a:r>
            <a:r>
              <a:rPr sz="1200" spc="-13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8E8D8A"/>
                </a:solidFill>
                <a:latin typeface="Arial MT"/>
                <a:cs typeface="Arial MT"/>
              </a:rPr>
              <a:t>hasbeen</a:t>
            </a:r>
            <a:r>
              <a:rPr sz="1200" spc="-175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8E8D8A"/>
                </a:solidFill>
                <a:latin typeface="Arial MT"/>
                <a:cs typeface="Arial MT"/>
              </a:rPr>
              <a:t>taken</a:t>
            </a:r>
            <a:r>
              <a:rPr sz="1200" spc="-145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15" dirty="0">
                <a:solidFill>
                  <a:srgbClr val="8E8D8A"/>
                </a:solidFill>
                <a:latin typeface="Arial MT"/>
                <a:cs typeface="Arial MT"/>
              </a:rPr>
              <a:t>from</a:t>
            </a:r>
            <a:r>
              <a:rPr sz="1200" spc="-4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25" dirty="0">
                <a:solidFill>
                  <a:srgbClr val="8E8D8A"/>
                </a:solidFill>
                <a:latin typeface="Arial MT"/>
                <a:cs typeface="Arial MT"/>
              </a:rPr>
              <a:t>internet </a:t>
            </a:r>
            <a:r>
              <a:rPr sz="1200" spc="-55" dirty="0">
                <a:solidFill>
                  <a:srgbClr val="8E8D8A"/>
                </a:solidFill>
                <a:latin typeface="Arial MT"/>
                <a:cs typeface="Arial MT"/>
              </a:rPr>
              <a:t>and</a:t>
            </a:r>
            <a:r>
              <a:rPr sz="1200" spc="-17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55" dirty="0">
                <a:solidFill>
                  <a:srgbClr val="8E8D8A"/>
                </a:solidFill>
                <a:latin typeface="Arial MT"/>
                <a:cs typeface="Arial MT"/>
              </a:rPr>
              <a:t>are</a:t>
            </a:r>
            <a:r>
              <a:rPr sz="1200" spc="11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65" dirty="0">
                <a:solidFill>
                  <a:srgbClr val="8E8D8A"/>
                </a:solidFill>
                <a:latin typeface="Arial MT"/>
                <a:cs typeface="Arial MT"/>
              </a:rPr>
              <a:t>generated</a:t>
            </a:r>
            <a:r>
              <a:rPr sz="1200" spc="-17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40" dirty="0">
                <a:solidFill>
                  <a:srgbClr val="8E8D8A"/>
                </a:solidFill>
                <a:latin typeface="Arial MT"/>
                <a:cs typeface="Arial MT"/>
              </a:rPr>
              <a:t>only </a:t>
            </a:r>
            <a:r>
              <a:rPr sz="1200" spc="-32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8E8D8A"/>
                </a:solidFill>
                <a:latin typeface="Arial MT"/>
                <a:cs typeface="Arial MT"/>
              </a:rPr>
              <a:t>for</a:t>
            </a:r>
            <a:r>
              <a:rPr sz="1200" spc="-4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55" dirty="0">
                <a:solidFill>
                  <a:srgbClr val="8E8D8A"/>
                </a:solidFill>
                <a:latin typeface="Arial MT"/>
                <a:cs typeface="Arial MT"/>
              </a:rPr>
              <a:t>students</a:t>
            </a:r>
            <a:r>
              <a:rPr sz="1200" spc="-14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60" dirty="0">
                <a:solidFill>
                  <a:srgbClr val="8E8D8A"/>
                </a:solidFill>
                <a:latin typeface="Arial MT"/>
                <a:cs typeface="Arial MT"/>
              </a:rPr>
              <a:t>reference</a:t>
            </a:r>
            <a:r>
              <a:rPr sz="1200" spc="-175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55" dirty="0">
                <a:solidFill>
                  <a:srgbClr val="8E8D8A"/>
                </a:solidFill>
                <a:latin typeface="Arial MT"/>
                <a:cs typeface="Arial MT"/>
              </a:rPr>
              <a:t>and</a:t>
            </a:r>
            <a:r>
              <a:rPr sz="1200" spc="-165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10" dirty="0">
                <a:solidFill>
                  <a:srgbClr val="8E8D8A"/>
                </a:solidFill>
                <a:latin typeface="Arial MT"/>
                <a:cs typeface="Arial MT"/>
              </a:rPr>
              <a:t>not</a:t>
            </a:r>
            <a:r>
              <a:rPr sz="1200" spc="-35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8E8D8A"/>
                </a:solidFill>
                <a:latin typeface="Arial MT"/>
                <a:cs typeface="Arial MT"/>
              </a:rPr>
              <a:t>for</a:t>
            </a:r>
            <a:r>
              <a:rPr sz="1200" spc="-40" dirty="0">
                <a:solidFill>
                  <a:srgbClr val="8E8D8A"/>
                </a:solidFill>
                <a:latin typeface="Arial MT"/>
                <a:cs typeface="Arial MT"/>
              </a:rPr>
              <a:t> </a:t>
            </a:r>
            <a:r>
              <a:rPr sz="1200" spc="-75" dirty="0">
                <a:solidFill>
                  <a:srgbClr val="8E8D8A"/>
                </a:solidFill>
                <a:latin typeface="Arial MT"/>
                <a:cs typeface="Arial MT"/>
              </a:rPr>
              <a:t>commercialuse</a:t>
            </a:r>
            <a:r>
              <a:rPr sz="2400" spc="-75" dirty="0">
                <a:solidFill>
                  <a:srgbClr val="8E8D8A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091" y="133604"/>
            <a:ext cx="68954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Wha</a:t>
            </a:r>
            <a:r>
              <a:rPr spc="-5" dirty="0"/>
              <a:t>t</a:t>
            </a:r>
            <a:r>
              <a:rPr spc="-380" dirty="0"/>
              <a:t> </a:t>
            </a:r>
            <a:r>
              <a:rPr spc="-270" dirty="0"/>
              <a:t>C</a:t>
            </a:r>
            <a:r>
              <a:rPr spc="-275" dirty="0"/>
              <a:t>a</a:t>
            </a:r>
            <a:r>
              <a:rPr spc="-5" dirty="0"/>
              <a:t>n</a:t>
            </a:r>
            <a:r>
              <a:rPr spc="-550" dirty="0"/>
              <a:t> </a:t>
            </a: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375" dirty="0"/>
              <a:t>t</a:t>
            </a:r>
            <a:r>
              <a:rPr spc="-310" dirty="0"/>
              <a:t>D</a:t>
            </a:r>
            <a:r>
              <a:rPr spc="-315" dirty="0"/>
              <a:t>o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091" y="1182750"/>
            <a:ext cx="6369050" cy="5378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4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nd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4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write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04" dirty="0">
                <a:solidFill>
                  <a:srgbClr val="2D2B1F"/>
                </a:solidFill>
                <a:latin typeface="Times New Roman"/>
                <a:cs typeface="Times New Roman"/>
              </a:rPr>
              <a:t>HT</a:t>
            </a:r>
            <a:r>
              <a:rPr sz="2800" spc="-20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4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7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4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lid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Char char="•"/>
              <a:tabLst>
                <a:tab pos="241300" algn="l"/>
                <a:tab pos="1856739" algn="l"/>
              </a:tabLst>
            </a:pPr>
            <a:r>
              <a:rPr sz="2800" spc="-229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4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04" dirty="0">
                <a:solidFill>
                  <a:srgbClr val="2D2B1F"/>
                </a:solidFill>
                <a:latin typeface="Times New Roman"/>
                <a:cs typeface="Times New Roman"/>
              </a:rPr>
              <a:t>acce</a:t>
            </a:r>
            <a:r>
              <a:rPr sz="2800" spc="-19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4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odif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bro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3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ook</a:t>
            </a:r>
            <a:r>
              <a:rPr sz="2800" spc="-12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9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4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us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260" dirty="0">
                <a:solidFill>
                  <a:srgbClr val="2D2B1F"/>
                </a:solidFill>
                <a:latin typeface="Times New Roman"/>
                <a:cs typeface="Times New Roman"/>
              </a:rPr>
              <a:t>’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bro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 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70" dirty="0">
                <a:solidFill>
                  <a:srgbClr val="2D2B1F"/>
                </a:solidFill>
                <a:latin typeface="Times New Roman"/>
                <a:cs typeface="Times New Roman"/>
              </a:rPr>
              <a:t>OS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7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24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4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us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1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4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obj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t-ori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en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ngu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4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nd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ce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4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rfor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syn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hronou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2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125" dirty="0">
                <a:solidFill>
                  <a:srgbClr val="2D2B1F"/>
                </a:solidFill>
                <a:latin typeface="Times New Roman"/>
                <a:cs typeface="Times New Roman"/>
              </a:rPr>
              <a:t>ll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1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800" spc="-22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22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800" spc="-225" dirty="0">
                <a:solidFill>
                  <a:srgbClr val="2D2B1F"/>
                </a:solidFill>
                <a:latin typeface="Times New Roman"/>
                <a:cs typeface="Times New Roman"/>
              </a:rPr>
              <a:t>AX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860903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8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435" y="735914"/>
            <a:ext cx="5022850" cy="1717675"/>
          </a:xfrm>
          <a:prstGeom prst="rect">
            <a:avLst/>
          </a:prstGeom>
        </p:spPr>
        <p:txBody>
          <a:bodyPr vert="horz" wrap="square" lIns="0" tIns="332740" rIns="0" bIns="0" rtlCol="0">
            <a:spAutoFit/>
          </a:bodyPr>
          <a:lstStyle/>
          <a:p>
            <a:pPr marL="12700" marR="5080">
              <a:lnSpc>
                <a:spcPct val="68200"/>
              </a:lnSpc>
              <a:spcBef>
                <a:spcPts val="2620"/>
              </a:spcBef>
            </a:pPr>
            <a:r>
              <a:rPr sz="6600" b="0" spc="-185" dirty="0">
                <a:solidFill>
                  <a:srgbClr val="675E46"/>
                </a:solidFill>
                <a:latin typeface="Georgia"/>
                <a:cs typeface="Georgia"/>
              </a:rPr>
              <a:t>T</a:t>
            </a:r>
            <a:r>
              <a:rPr sz="6600" b="0" spc="-190" dirty="0">
                <a:solidFill>
                  <a:srgbClr val="675E46"/>
                </a:solidFill>
                <a:latin typeface="Georgia"/>
                <a:cs typeface="Georgia"/>
              </a:rPr>
              <a:t>h</a:t>
            </a:r>
            <a:r>
              <a:rPr sz="6600" b="0" dirty="0">
                <a:solidFill>
                  <a:srgbClr val="675E46"/>
                </a:solidFill>
                <a:latin typeface="Georgia"/>
                <a:cs typeface="Georgia"/>
              </a:rPr>
              <a:t>e</a:t>
            </a:r>
            <a:r>
              <a:rPr sz="6600" b="0" spc="-595" dirty="0">
                <a:solidFill>
                  <a:srgbClr val="675E46"/>
                </a:solidFill>
                <a:latin typeface="Georgia"/>
                <a:cs typeface="Georgia"/>
              </a:rPr>
              <a:t> </a:t>
            </a:r>
            <a:r>
              <a:rPr sz="6600" b="0" spc="-350" dirty="0">
                <a:solidFill>
                  <a:srgbClr val="675E46"/>
                </a:solidFill>
                <a:latin typeface="Georgia"/>
                <a:cs typeface="Georgia"/>
              </a:rPr>
              <a:t>Ja</a:t>
            </a:r>
            <a:r>
              <a:rPr sz="6600" b="0" spc="-355" dirty="0">
                <a:solidFill>
                  <a:srgbClr val="675E46"/>
                </a:solidFill>
                <a:latin typeface="Georgia"/>
                <a:cs typeface="Georgia"/>
              </a:rPr>
              <a:t>v</a:t>
            </a:r>
            <a:r>
              <a:rPr sz="6600" b="0" spc="-350" dirty="0">
                <a:solidFill>
                  <a:srgbClr val="675E46"/>
                </a:solidFill>
                <a:latin typeface="Georgia"/>
                <a:cs typeface="Georgia"/>
              </a:rPr>
              <a:t>a</a:t>
            </a:r>
            <a:r>
              <a:rPr sz="6600" b="0" spc="-345" dirty="0">
                <a:solidFill>
                  <a:srgbClr val="675E46"/>
                </a:solidFill>
                <a:latin typeface="Georgia"/>
                <a:cs typeface="Georgia"/>
              </a:rPr>
              <a:t>Sc</a:t>
            </a:r>
            <a:r>
              <a:rPr sz="6600" b="0" spc="-355" dirty="0">
                <a:solidFill>
                  <a:srgbClr val="675E46"/>
                </a:solidFill>
                <a:latin typeface="Georgia"/>
                <a:cs typeface="Georgia"/>
              </a:rPr>
              <a:t>r</a:t>
            </a:r>
            <a:r>
              <a:rPr sz="6600" b="0" spc="-350" dirty="0">
                <a:solidFill>
                  <a:srgbClr val="675E46"/>
                </a:solidFill>
                <a:latin typeface="Georgia"/>
                <a:cs typeface="Georgia"/>
              </a:rPr>
              <a:t>i</a:t>
            </a:r>
            <a:r>
              <a:rPr sz="6600" b="0" spc="-355" dirty="0">
                <a:solidFill>
                  <a:srgbClr val="675E46"/>
                </a:solidFill>
                <a:latin typeface="Georgia"/>
                <a:cs typeface="Georgia"/>
              </a:rPr>
              <a:t>p</a:t>
            </a:r>
            <a:r>
              <a:rPr sz="6600" b="0" dirty="0">
                <a:solidFill>
                  <a:srgbClr val="675E46"/>
                </a:solidFill>
                <a:latin typeface="Georgia"/>
                <a:cs typeface="Georgia"/>
              </a:rPr>
              <a:t>t  </a:t>
            </a:r>
            <a:r>
              <a:rPr sz="6600" b="0" spc="-215" dirty="0">
                <a:solidFill>
                  <a:srgbClr val="675E46"/>
                </a:solidFill>
                <a:latin typeface="Georgia"/>
                <a:cs typeface="Georgia"/>
              </a:rPr>
              <a:t>Syntax</a:t>
            </a:r>
            <a:endParaRPr sz="6600">
              <a:latin typeface="Georgia"/>
              <a:cs typeface="Georg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4548" y="2938272"/>
            <a:ext cx="4055364" cy="3374136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545580" y="1522475"/>
            <a:ext cx="2106295" cy="2342515"/>
            <a:chOff x="6545580" y="1522475"/>
            <a:chExt cx="2106295" cy="23425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1488" y="1548383"/>
              <a:ext cx="2080259" cy="231648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45580" y="1522475"/>
              <a:ext cx="2080260" cy="231800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5330952" y="4206240"/>
            <a:ext cx="3295015" cy="2209800"/>
            <a:chOff x="5330952" y="4206240"/>
            <a:chExt cx="3295015" cy="220980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56860" y="4232148"/>
              <a:ext cx="3268980" cy="21838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30952" y="4206240"/>
              <a:ext cx="3268979" cy="21838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94960" y="4270248"/>
              <a:ext cx="3140964" cy="20558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835" y="206121"/>
            <a:ext cx="48787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-5" dirty="0"/>
              <a:t>t</a:t>
            </a:r>
            <a:r>
              <a:rPr spc="-660" dirty="0"/>
              <a:t> </a:t>
            </a:r>
            <a:r>
              <a:rPr spc="-204" dirty="0"/>
              <a:t>S</a:t>
            </a:r>
            <a:r>
              <a:rPr spc="-215" dirty="0"/>
              <a:t>ynta</a:t>
            </a:r>
            <a:r>
              <a:rPr spc="-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135" y="1242466"/>
            <a:ext cx="8019415" cy="1597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  <a:tab pos="7584440" algn="l"/>
              </a:tabLst>
            </a:pPr>
            <a:r>
              <a:rPr sz="2200" spc="-140" dirty="0">
                <a:solidFill>
                  <a:srgbClr val="2D2B1F"/>
                </a:solidFill>
                <a:latin typeface="Times New Roman"/>
                <a:cs typeface="Times New Roman"/>
              </a:rPr>
              <a:t>JavaScript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can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be</a:t>
            </a:r>
            <a:r>
              <a:rPr sz="2200" spc="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implemented</a:t>
            </a:r>
            <a:r>
              <a:rPr sz="2200" spc="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using</a:t>
            </a:r>
            <a:r>
              <a:rPr sz="2200" spc="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25" dirty="0">
                <a:solidFill>
                  <a:srgbClr val="2D2B1F"/>
                </a:solidFill>
                <a:latin typeface="Times New Roman"/>
                <a:cs typeface="Times New Roman"/>
              </a:rPr>
              <a:t>&lt;script&gt;...</a:t>
            </a:r>
            <a:r>
              <a:rPr sz="2200" b="1" spc="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10" dirty="0">
                <a:solidFill>
                  <a:srgbClr val="2D2B1F"/>
                </a:solidFill>
                <a:latin typeface="Times New Roman"/>
                <a:cs typeface="Times New Roman"/>
              </a:rPr>
              <a:t>&lt;/script&gt;</a:t>
            </a:r>
            <a:r>
              <a:rPr sz="2200" b="1" spc="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HTML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tags	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in</a:t>
            </a:r>
            <a:r>
              <a:rPr sz="2200" spc="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 </a:t>
            </a:r>
            <a:r>
              <a:rPr sz="2200" spc="-5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web</a:t>
            </a:r>
            <a:r>
              <a:rPr sz="22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page.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1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  <a:tab pos="2992120" algn="l"/>
              </a:tabLst>
            </a:pPr>
            <a:r>
              <a:rPr sz="2200" spc="-130" dirty="0">
                <a:solidFill>
                  <a:srgbClr val="2D2B1F"/>
                </a:solidFill>
                <a:latin typeface="Times New Roman"/>
                <a:cs typeface="Times New Roman"/>
              </a:rPr>
              <a:t>Place</a:t>
            </a:r>
            <a:r>
              <a:rPr sz="22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65" dirty="0">
                <a:solidFill>
                  <a:srgbClr val="2D2B1F"/>
                </a:solidFill>
                <a:latin typeface="Times New Roman"/>
                <a:cs typeface="Times New Roman"/>
              </a:rPr>
              <a:t>&lt;script&gt;</a:t>
            </a:r>
            <a:r>
              <a:rPr sz="22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tags,	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within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14" dirty="0">
                <a:solidFill>
                  <a:srgbClr val="2D2B1F"/>
                </a:solidFill>
                <a:latin typeface="Times New Roman"/>
                <a:cs typeface="Times New Roman"/>
              </a:rPr>
              <a:t>&lt;head&gt;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tags.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135" y="3713810"/>
            <a:ext cx="5586095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Syntax:</a:t>
            </a:r>
            <a:endParaRPr sz="22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50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&lt;script</a:t>
            </a:r>
            <a:r>
              <a:rPr sz="20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language="javascript"</a:t>
            </a:r>
            <a:r>
              <a:rPr sz="20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type="text/javascript"&gt;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0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35" dirty="0">
                <a:solidFill>
                  <a:srgbClr val="2D2B1F"/>
                </a:solidFill>
                <a:latin typeface="Times New Roman"/>
                <a:cs typeface="Times New Roman"/>
              </a:rPr>
              <a:t>Ja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000" spc="-135" dirty="0">
                <a:solidFill>
                  <a:srgbClr val="2D2B1F"/>
                </a:solidFill>
                <a:latin typeface="Times New Roman"/>
                <a:cs typeface="Times New Roman"/>
              </a:rPr>
              <a:t>aSc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od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0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&lt;/script&gt;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835" y="206121"/>
            <a:ext cx="48787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-5" dirty="0"/>
              <a:t>t</a:t>
            </a:r>
            <a:r>
              <a:rPr spc="-660" dirty="0"/>
              <a:t> </a:t>
            </a:r>
            <a:r>
              <a:rPr spc="-204" dirty="0"/>
              <a:t>S</a:t>
            </a:r>
            <a:r>
              <a:rPr spc="-215" dirty="0"/>
              <a:t>ynta</a:t>
            </a:r>
            <a:r>
              <a:rPr spc="-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45135" y="1243925"/>
            <a:ext cx="7875270" cy="5276850"/>
          </a:xfrm>
          <a:prstGeom prst="rect">
            <a:avLst/>
          </a:prstGeom>
        </p:spPr>
        <p:txBody>
          <a:bodyPr vert="horz" wrap="square" lIns="0" tIns="812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4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65" dirty="0">
                <a:solidFill>
                  <a:srgbClr val="2D2B1F"/>
                </a:solidFill>
                <a:latin typeface="Georgia"/>
                <a:cs typeface="Georgia"/>
              </a:rPr>
              <a:t>Example:</a:t>
            </a:r>
            <a:endParaRPr sz="2200">
              <a:latin typeface="Georgia"/>
              <a:cs typeface="Georgia"/>
            </a:endParaRPr>
          </a:p>
          <a:p>
            <a:pPr marL="675640">
              <a:lnSpc>
                <a:spcPct val="100000"/>
              </a:lnSpc>
              <a:spcBef>
                <a:spcPts val="500"/>
              </a:spcBef>
            </a:pPr>
            <a:r>
              <a:rPr sz="2000" spc="-80" dirty="0">
                <a:solidFill>
                  <a:srgbClr val="2D2B1F"/>
                </a:solidFill>
                <a:latin typeface="Georgia"/>
                <a:cs typeface="Georgia"/>
              </a:rPr>
              <a:t>&lt;html&gt;</a:t>
            </a:r>
            <a:endParaRPr sz="2000">
              <a:latin typeface="Georgia"/>
              <a:cs typeface="Georgia"/>
            </a:endParaRPr>
          </a:p>
          <a:p>
            <a:pPr marL="730250">
              <a:lnSpc>
                <a:spcPct val="100000"/>
              </a:lnSpc>
              <a:spcBef>
                <a:spcPts val="505"/>
              </a:spcBef>
            </a:pPr>
            <a:r>
              <a:rPr sz="2000" spc="-70" dirty="0">
                <a:solidFill>
                  <a:srgbClr val="2D2B1F"/>
                </a:solidFill>
                <a:latin typeface="Georgia"/>
                <a:cs typeface="Georgia"/>
              </a:rPr>
              <a:t>&lt;body&gt;</a:t>
            </a:r>
            <a:endParaRPr sz="2000">
              <a:latin typeface="Georgia"/>
              <a:cs typeface="Georgia"/>
            </a:endParaRPr>
          </a:p>
          <a:p>
            <a:pPr marL="675640">
              <a:lnSpc>
                <a:spcPct val="100000"/>
              </a:lnSpc>
              <a:spcBef>
                <a:spcPts val="490"/>
              </a:spcBef>
            </a:pP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&lt;</a:t>
            </a: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scr</a:t>
            </a: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i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000" b="1" spc="-27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la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g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u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age=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"j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v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sc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ri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2000" b="1" spc="-17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yp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="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000" b="1" spc="-114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000" b="1" spc="-110" dirty="0">
                <a:solidFill>
                  <a:srgbClr val="001F5F"/>
                </a:solidFill>
                <a:latin typeface="Georgia"/>
                <a:cs typeface="Georgia"/>
              </a:rPr>
              <a:t>x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/j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2000" b="1" spc="-105" dirty="0">
                <a:solidFill>
                  <a:srgbClr val="001F5F"/>
                </a:solidFill>
                <a:latin typeface="Georgia"/>
                <a:cs typeface="Georgia"/>
              </a:rPr>
              <a:t>v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scr</a:t>
            </a: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i</a:t>
            </a:r>
            <a:r>
              <a:rPr sz="2000" b="1" spc="-11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2000" b="1" spc="-114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000" b="1" spc="-110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&gt;</a:t>
            </a:r>
            <a:endParaRPr sz="2000">
              <a:latin typeface="Georgia"/>
              <a:cs typeface="Georgia"/>
            </a:endParaRPr>
          </a:p>
          <a:p>
            <a:pPr marL="675640">
              <a:lnSpc>
                <a:spcPct val="100000"/>
              </a:lnSpc>
              <a:spcBef>
                <a:spcPts val="505"/>
              </a:spcBef>
            </a:pP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&lt;!--</a:t>
            </a:r>
            <a:endParaRPr sz="2000">
              <a:latin typeface="Georgia"/>
              <a:cs typeface="Georgia"/>
            </a:endParaRPr>
          </a:p>
          <a:p>
            <a:pPr marL="675640">
              <a:lnSpc>
                <a:spcPct val="100000"/>
              </a:lnSpc>
              <a:spcBef>
                <a:spcPts val="505"/>
              </a:spcBef>
            </a:pP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d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c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u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m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000" b="1" spc="-150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.w</a:t>
            </a:r>
            <a:r>
              <a:rPr sz="2000" b="1" spc="-145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i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te(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Hell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2000" b="1" spc="-28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000" b="1" spc="-160" dirty="0">
                <a:solidFill>
                  <a:srgbClr val="001F5F"/>
                </a:solidFill>
                <a:latin typeface="Georgia"/>
                <a:cs typeface="Georgia"/>
              </a:rPr>
              <a:t>Wo</a:t>
            </a:r>
            <a:r>
              <a:rPr sz="2000" b="1" spc="-155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2000" b="1" spc="-165" dirty="0">
                <a:solidFill>
                  <a:srgbClr val="001F5F"/>
                </a:solidFill>
                <a:latin typeface="Georgia"/>
                <a:cs typeface="Georgia"/>
              </a:rPr>
              <a:t>l</a:t>
            </a:r>
            <a:r>
              <a:rPr sz="2000" b="1" spc="-155" dirty="0">
                <a:solidFill>
                  <a:srgbClr val="001F5F"/>
                </a:solidFill>
                <a:latin typeface="Georgia"/>
                <a:cs typeface="Georgia"/>
              </a:rPr>
              <a:t>d</a:t>
            </a:r>
            <a:r>
              <a:rPr sz="2000" b="1" spc="-160" dirty="0">
                <a:solidFill>
                  <a:srgbClr val="001F5F"/>
                </a:solidFill>
                <a:latin typeface="Georgia"/>
                <a:cs typeface="Georgia"/>
              </a:rPr>
              <a:t>!</a:t>
            </a:r>
            <a:r>
              <a:rPr sz="2000" b="1" spc="-170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)</a:t>
            </a:r>
            <a:endParaRPr sz="2000">
              <a:latin typeface="Georgia"/>
              <a:cs typeface="Georgia"/>
            </a:endParaRPr>
          </a:p>
          <a:p>
            <a:pPr marL="730250">
              <a:lnSpc>
                <a:spcPct val="100000"/>
              </a:lnSpc>
              <a:spcBef>
                <a:spcPts val="495"/>
              </a:spcBef>
            </a:pPr>
            <a:r>
              <a:rPr sz="2000" b="1" spc="-50" dirty="0">
                <a:solidFill>
                  <a:srgbClr val="001F5F"/>
                </a:solidFill>
                <a:latin typeface="Georgia"/>
                <a:cs typeface="Georgia"/>
              </a:rPr>
              <a:t>//--&gt;</a:t>
            </a:r>
            <a:endParaRPr sz="2000">
              <a:latin typeface="Georgia"/>
              <a:cs typeface="Georgia"/>
            </a:endParaRPr>
          </a:p>
          <a:p>
            <a:pPr marL="730250">
              <a:lnSpc>
                <a:spcPct val="100000"/>
              </a:lnSpc>
              <a:spcBef>
                <a:spcPts val="500"/>
              </a:spcBef>
            </a:pPr>
            <a:r>
              <a:rPr sz="2000" spc="-45" dirty="0">
                <a:solidFill>
                  <a:srgbClr val="2D2B1F"/>
                </a:solidFill>
                <a:latin typeface="Georgia"/>
                <a:cs typeface="Georgia"/>
              </a:rPr>
              <a:t>&lt;/script&gt;</a:t>
            </a:r>
            <a:endParaRPr sz="2000">
              <a:latin typeface="Georgia"/>
              <a:cs typeface="Georgia"/>
            </a:endParaRPr>
          </a:p>
          <a:p>
            <a:pPr marL="675640">
              <a:lnSpc>
                <a:spcPct val="100000"/>
              </a:lnSpc>
              <a:spcBef>
                <a:spcPts val="509"/>
              </a:spcBef>
            </a:pPr>
            <a:r>
              <a:rPr sz="2000" spc="-55" dirty="0">
                <a:solidFill>
                  <a:srgbClr val="2D2B1F"/>
                </a:solidFill>
                <a:latin typeface="Georgia"/>
                <a:cs typeface="Georgia"/>
              </a:rPr>
              <a:t>&lt;/body&gt;</a:t>
            </a:r>
            <a:endParaRPr sz="2000">
              <a:latin typeface="Georgia"/>
              <a:cs typeface="Georgia"/>
            </a:endParaRPr>
          </a:p>
          <a:p>
            <a:pPr marL="730250">
              <a:lnSpc>
                <a:spcPct val="100000"/>
              </a:lnSpc>
              <a:spcBef>
                <a:spcPts val="490"/>
              </a:spcBef>
            </a:pPr>
            <a:r>
              <a:rPr sz="2000" spc="-75" dirty="0">
                <a:solidFill>
                  <a:srgbClr val="2D2B1F"/>
                </a:solidFill>
                <a:latin typeface="Georgia"/>
                <a:cs typeface="Georgia"/>
              </a:rPr>
              <a:t>&lt;/html&gt;</a:t>
            </a:r>
            <a:endParaRPr sz="2000">
              <a:latin typeface="Georgia"/>
              <a:cs typeface="Georgia"/>
            </a:endParaRPr>
          </a:p>
          <a:p>
            <a:pPr marL="241300" marR="5080" indent="-228600">
              <a:lnSpc>
                <a:spcPct val="100000"/>
              </a:lnSpc>
              <a:spcBef>
                <a:spcPts val="49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The</a:t>
            </a:r>
            <a:r>
              <a:rPr sz="2200" spc="-9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Georgia"/>
                <a:cs typeface="Georgia"/>
              </a:rPr>
              <a:t>comment </a:t>
            </a:r>
            <a:r>
              <a:rPr sz="2200" spc="-25" dirty="0">
                <a:solidFill>
                  <a:srgbClr val="2D2B1F"/>
                </a:solidFill>
                <a:latin typeface="Georgia"/>
                <a:cs typeface="Georgia"/>
              </a:rPr>
              <a:t>ends</a:t>
            </a:r>
            <a:r>
              <a:rPr sz="2200" spc="-7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15" dirty="0">
                <a:solidFill>
                  <a:srgbClr val="2D2B1F"/>
                </a:solidFill>
                <a:latin typeface="Georgia"/>
                <a:cs typeface="Georgia"/>
              </a:rPr>
              <a:t>with</a:t>
            </a:r>
            <a:r>
              <a:rPr sz="2200" spc="-2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a</a:t>
            </a:r>
            <a:r>
              <a:rPr sz="2200" spc="-7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Georgia"/>
                <a:cs typeface="Georgia"/>
              </a:rPr>
              <a:t>"//--&gt;".</a:t>
            </a:r>
            <a:r>
              <a:rPr sz="2200" spc="-15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Georgia"/>
                <a:cs typeface="Georgia"/>
              </a:rPr>
              <a:t>Here</a:t>
            </a:r>
            <a:r>
              <a:rPr sz="2200" spc="-15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"//"</a:t>
            </a:r>
            <a:r>
              <a:rPr sz="220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Georgia"/>
                <a:cs typeface="Georgia"/>
              </a:rPr>
              <a:t>signifies</a:t>
            </a: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a</a:t>
            </a:r>
            <a:r>
              <a:rPr sz="2200" spc="-8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Georgia"/>
                <a:cs typeface="Georgia"/>
              </a:rPr>
              <a:t>comment </a:t>
            </a:r>
            <a:r>
              <a:rPr sz="2200" spc="-51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in</a:t>
            </a:r>
            <a:r>
              <a:rPr sz="2200" spc="-11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Georgia"/>
                <a:cs typeface="Georgia"/>
              </a:rPr>
              <a:t>JavaScript</a:t>
            </a:r>
            <a:endParaRPr sz="22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509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35" dirty="0">
                <a:solidFill>
                  <a:srgbClr val="001F5F"/>
                </a:solidFill>
                <a:latin typeface="Georgia"/>
                <a:cs typeface="Georgia"/>
              </a:rPr>
              <a:t>Output</a:t>
            </a:r>
            <a:endParaRPr sz="2200">
              <a:latin typeface="Georgia"/>
              <a:cs typeface="Georgia"/>
            </a:endParaRPr>
          </a:p>
          <a:p>
            <a:pPr marL="508000">
              <a:lnSpc>
                <a:spcPct val="100000"/>
              </a:lnSpc>
              <a:spcBef>
                <a:spcPts val="500"/>
              </a:spcBef>
            </a:pPr>
            <a:r>
              <a:rPr sz="2200" spc="-80" dirty="0">
                <a:solidFill>
                  <a:srgbClr val="001F5F"/>
                </a:solidFill>
                <a:latin typeface="Georgia"/>
                <a:cs typeface="Georgia"/>
              </a:rPr>
              <a:t>H</a:t>
            </a:r>
            <a:r>
              <a:rPr sz="2200" spc="-85" dirty="0">
                <a:solidFill>
                  <a:srgbClr val="001F5F"/>
                </a:solidFill>
                <a:latin typeface="Georgia"/>
                <a:cs typeface="Georgia"/>
              </a:rPr>
              <a:t>ell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2200" spc="-13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85" dirty="0">
                <a:solidFill>
                  <a:srgbClr val="001F5F"/>
                </a:solidFill>
                <a:latin typeface="Georgia"/>
                <a:cs typeface="Georgia"/>
              </a:rPr>
              <a:t>Wo</a:t>
            </a:r>
            <a:r>
              <a:rPr sz="2200" spc="-90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2200" spc="-95" dirty="0">
                <a:solidFill>
                  <a:srgbClr val="001F5F"/>
                </a:solidFill>
                <a:latin typeface="Georgia"/>
                <a:cs typeface="Georgia"/>
              </a:rPr>
              <a:t>l</a:t>
            </a:r>
            <a:r>
              <a:rPr sz="2200" spc="-90" dirty="0">
                <a:solidFill>
                  <a:srgbClr val="001F5F"/>
                </a:solidFill>
                <a:latin typeface="Georgia"/>
                <a:cs typeface="Georgia"/>
              </a:rPr>
              <a:t>d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!</a:t>
            </a:r>
            <a:endParaRPr sz="2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487743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ava</a:t>
            </a:r>
            <a:r>
              <a:rPr spc="-270" dirty="0"/>
              <a:t>S</a:t>
            </a:r>
            <a:r>
              <a:rPr spc="-280" dirty="0"/>
              <a:t>c</a:t>
            </a:r>
            <a:r>
              <a:rPr spc="-275" dirty="0"/>
              <a:t>rip</a:t>
            </a:r>
            <a:r>
              <a:rPr spc="-5" dirty="0"/>
              <a:t>t</a:t>
            </a:r>
            <a:r>
              <a:rPr spc="-670" dirty="0"/>
              <a:t> </a:t>
            </a:r>
            <a:r>
              <a:rPr spc="-210" dirty="0"/>
              <a:t>S</a:t>
            </a:r>
            <a:r>
              <a:rPr spc="-215" dirty="0"/>
              <a:t>ynta</a:t>
            </a:r>
            <a:r>
              <a:rPr spc="-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091" y="1516760"/>
            <a:ext cx="5304155" cy="5226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cri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yn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il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35" dirty="0">
                <a:solidFill>
                  <a:srgbClr val="2D2B1F"/>
                </a:solidFill>
                <a:latin typeface="Times New Roman"/>
                <a:cs typeface="Times New Roman"/>
              </a:rPr>
              <a:t>#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an</a:t>
            </a:r>
            <a:r>
              <a:rPr sz="2400" spc="13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24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av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erat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AEEE"/>
                </a:solidFill>
                <a:latin typeface="Times New Roman"/>
                <a:cs typeface="Times New Roman"/>
              </a:rPr>
              <a:t>(+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,</a:t>
            </a:r>
            <a:r>
              <a:rPr sz="2400" spc="-204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130" dirty="0">
                <a:solidFill>
                  <a:srgbClr val="00AEEE"/>
                </a:solidFill>
                <a:latin typeface="Times New Roman"/>
                <a:cs typeface="Times New Roman"/>
              </a:rPr>
              <a:t>*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,</a:t>
            </a:r>
            <a:r>
              <a:rPr sz="2400" spc="2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AEEE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,</a:t>
            </a:r>
            <a:r>
              <a:rPr sz="2400" spc="-18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145" dirty="0">
                <a:solidFill>
                  <a:srgbClr val="00AEEE"/>
                </a:solidFill>
                <a:latin typeface="Times New Roman"/>
                <a:cs typeface="Times New Roman"/>
              </a:rPr>
              <a:t>!</a:t>
            </a:r>
            <a:r>
              <a:rPr sz="2400" spc="140" dirty="0">
                <a:solidFill>
                  <a:srgbClr val="00AEEE"/>
                </a:solidFill>
                <a:latin typeface="Times New Roman"/>
                <a:cs typeface="Times New Roman"/>
              </a:rPr>
              <a:t>=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,</a:t>
            </a:r>
            <a:r>
              <a:rPr sz="2400" spc="15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75" dirty="0">
                <a:solidFill>
                  <a:srgbClr val="00AEEE"/>
                </a:solidFill>
                <a:latin typeface="Times New Roman"/>
                <a:cs typeface="Times New Roman"/>
              </a:rPr>
              <a:t>&amp;&amp;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,</a:t>
            </a:r>
            <a:r>
              <a:rPr sz="2400" spc="-30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AEEE"/>
                </a:solidFill>
                <a:latin typeface="Times New Roman"/>
                <a:cs typeface="Times New Roman"/>
              </a:rPr>
              <a:t>++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,</a:t>
            </a:r>
            <a:r>
              <a:rPr sz="2400" spc="-19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350" dirty="0">
                <a:solidFill>
                  <a:srgbClr val="00AEEE"/>
                </a:solidFill>
                <a:latin typeface="Times New Roman"/>
                <a:cs typeface="Times New Roman"/>
              </a:rPr>
              <a:t>…)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3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38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ab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(t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ype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39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ond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tat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AEEE"/>
                </a:solidFill>
                <a:latin typeface="Times New Roman"/>
                <a:cs typeface="Times New Roman"/>
              </a:rPr>
              <a:t>(i</a:t>
            </a:r>
            <a:r>
              <a:rPr sz="2400" spc="-60" dirty="0">
                <a:solidFill>
                  <a:srgbClr val="00AEEE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,</a:t>
            </a:r>
            <a:r>
              <a:rPr sz="2400" spc="-18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00AEEE"/>
                </a:solidFill>
                <a:latin typeface="Times New Roman"/>
                <a:cs typeface="Times New Roman"/>
              </a:rPr>
              <a:t>e</a:t>
            </a:r>
            <a:r>
              <a:rPr sz="2400" spc="-105" dirty="0">
                <a:solidFill>
                  <a:srgbClr val="00AEEE"/>
                </a:solidFill>
                <a:latin typeface="Times New Roman"/>
                <a:cs typeface="Times New Roman"/>
              </a:rPr>
              <a:t>l</a:t>
            </a:r>
            <a:r>
              <a:rPr sz="2400" spc="-114" dirty="0">
                <a:solidFill>
                  <a:srgbClr val="00AEEE"/>
                </a:solidFill>
                <a:latin typeface="Times New Roman"/>
                <a:cs typeface="Times New Roman"/>
              </a:rPr>
              <a:t>s</a:t>
            </a:r>
            <a:r>
              <a:rPr sz="2400" spc="-110" dirty="0">
                <a:solidFill>
                  <a:srgbClr val="00AEEE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5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oop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AEEE"/>
                </a:solidFill>
                <a:latin typeface="Times New Roman"/>
                <a:cs typeface="Times New Roman"/>
              </a:rPr>
              <a:t>(</a:t>
            </a:r>
            <a:r>
              <a:rPr sz="2400" spc="-70" dirty="0">
                <a:solidFill>
                  <a:srgbClr val="00AEEE"/>
                </a:solidFill>
                <a:latin typeface="Times New Roman"/>
                <a:cs typeface="Times New Roman"/>
              </a:rPr>
              <a:t>f</a:t>
            </a:r>
            <a:r>
              <a:rPr sz="2400" spc="-65" dirty="0">
                <a:solidFill>
                  <a:srgbClr val="00AEEE"/>
                </a:solidFill>
                <a:latin typeface="Times New Roman"/>
                <a:cs typeface="Times New Roman"/>
              </a:rPr>
              <a:t>o</a:t>
            </a:r>
            <a:r>
              <a:rPr sz="2400" spc="-155" dirty="0">
                <a:solidFill>
                  <a:srgbClr val="00AEEE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,</a:t>
            </a:r>
            <a:r>
              <a:rPr sz="2400" spc="-20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00AEEE"/>
                </a:solidFill>
                <a:latin typeface="Times New Roman"/>
                <a:cs typeface="Times New Roman"/>
              </a:rPr>
              <a:t>w</a:t>
            </a:r>
            <a:r>
              <a:rPr sz="2400" spc="-40" dirty="0">
                <a:solidFill>
                  <a:srgbClr val="00AEEE"/>
                </a:solidFill>
                <a:latin typeface="Times New Roman"/>
                <a:cs typeface="Times New Roman"/>
              </a:rPr>
              <a:t>h</a:t>
            </a:r>
            <a:r>
              <a:rPr sz="2400" spc="-35" dirty="0">
                <a:solidFill>
                  <a:srgbClr val="00AEEE"/>
                </a:solidFill>
                <a:latin typeface="Times New Roman"/>
                <a:cs typeface="Times New Roman"/>
              </a:rPr>
              <a:t>ile</a:t>
            </a:r>
            <a:r>
              <a:rPr sz="2400" dirty="0">
                <a:solidFill>
                  <a:srgbClr val="00AEEE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38480" marR="5080" lvl="1" indent="-228600">
              <a:lnSpc>
                <a:spcPct val="150100"/>
              </a:lnSpc>
              <a:spcBef>
                <a:spcPts val="484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Arrays</a:t>
            </a:r>
            <a:r>
              <a:rPr sz="24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AEEE"/>
                </a:solidFill>
                <a:latin typeface="Times New Roman"/>
                <a:cs typeface="Times New Roman"/>
              </a:rPr>
              <a:t>(my_array[])</a:t>
            </a:r>
            <a:r>
              <a:rPr sz="2400" spc="-160" dirty="0">
                <a:solidFill>
                  <a:srgbClr val="00AEEE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associative</a:t>
            </a:r>
            <a:r>
              <a:rPr sz="24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arrays </a:t>
            </a:r>
            <a:r>
              <a:rPr sz="2400" spc="-5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00AEEE"/>
                </a:solidFill>
                <a:latin typeface="Times New Roman"/>
                <a:cs typeface="Times New Roman"/>
              </a:rPr>
              <a:t>(my_array['abc'])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un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cti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5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va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ue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un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cti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aria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le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6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60" dirty="0">
                <a:solidFill>
                  <a:srgbClr val="2D2B1F"/>
                </a:solidFill>
                <a:latin typeface="Times New Roman"/>
                <a:cs typeface="Times New Roman"/>
              </a:rPr>
              <a:t>#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ele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12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98298"/>
            <a:ext cx="6147435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25" dirty="0"/>
              <a:t>E</a:t>
            </a:r>
            <a:r>
              <a:rPr spc="-229" dirty="0"/>
              <a:t>n</a:t>
            </a:r>
            <a:r>
              <a:rPr spc="-225" dirty="0"/>
              <a:t>ab</a:t>
            </a:r>
            <a:r>
              <a:rPr spc="-220" dirty="0"/>
              <a:t>l</a:t>
            </a:r>
            <a:r>
              <a:rPr spc="-229" dirty="0"/>
              <a:t>in</a:t>
            </a:r>
            <a:r>
              <a:rPr spc="-5" dirty="0"/>
              <a:t>g</a:t>
            </a:r>
            <a:r>
              <a:rPr spc="-395" dirty="0"/>
              <a:t> </a:t>
            </a: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385" dirty="0"/>
              <a:t>t</a:t>
            </a:r>
            <a:r>
              <a:rPr spc="-180" dirty="0"/>
              <a:t>i</a:t>
            </a:r>
            <a:r>
              <a:rPr spc="-5" dirty="0"/>
              <a:t>n  </a:t>
            </a:r>
            <a:r>
              <a:rPr spc="-105" dirty="0"/>
              <a:t>Browsers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091" y="1647190"/>
            <a:ext cx="7473315" cy="4613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220" dirty="0">
                <a:solidFill>
                  <a:srgbClr val="2D2B1F"/>
                </a:solidFill>
                <a:latin typeface="Times New Roman"/>
                <a:cs typeface="Times New Roman"/>
              </a:rPr>
              <a:t>Java</a:t>
            </a:r>
            <a:r>
              <a:rPr sz="2400" b="1" spc="-22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b="1" spc="-215" dirty="0">
                <a:solidFill>
                  <a:srgbClr val="2D2B1F"/>
                </a:solidFill>
                <a:latin typeface="Times New Roman"/>
                <a:cs typeface="Times New Roman"/>
              </a:rPr>
              <a:t>cri</a:t>
            </a:r>
            <a:r>
              <a:rPr sz="2400" b="1" spc="-22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b="1" spc="-3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b="1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7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b="1" spc="-16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b="1" spc="-21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b="1" spc="-16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4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Open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new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tab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D2B1F"/>
                </a:solidFill>
                <a:latin typeface="Times New Roman"/>
                <a:cs typeface="Times New Roman"/>
              </a:rPr>
              <a:t>→type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14" dirty="0">
                <a:solidFill>
                  <a:srgbClr val="2D2B1F"/>
                </a:solidFill>
                <a:latin typeface="Times New Roman"/>
                <a:cs typeface="Times New Roman"/>
              </a:rPr>
              <a:t>about:</a:t>
            </a:r>
            <a:r>
              <a:rPr sz="2400" b="1" spc="-25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config</a:t>
            </a:r>
            <a:r>
              <a:rPr sz="2400" b="1" spc="-40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in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address</a:t>
            </a:r>
            <a:r>
              <a:rPr sz="24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D2B1F"/>
                </a:solidFill>
                <a:latin typeface="Times New Roman"/>
                <a:cs typeface="Times New Roman"/>
              </a:rPr>
              <a:t>bar.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3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he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yo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will</a:t>
            </a:r>
            <a:r>
              <a:rPr sz="2400" spc="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 w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ar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8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ial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304800" indent="-292735">
              <a:lnSpc>
                <a:spcPct val="100000"/>
              </a:lnSpc>
              <a:spcBef>
                <a:spcPts val="1950"/>
              </a:spcBef>
              <a:buClr>
                <a:srgbClr val="A9A37A"/>
              </a:buClr>
              <a:buChar char="•"/>
              <a:tabLst>
                <a:tab pos="304800" algn="l"/>
                <a:tab pos="305435" algn="l"/>
              </a:tabLst>
            </a:pP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elec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2D2B1F"/>
                </a:solidFill>
                <a:latin typeface="Times New Roman"/>
                <a:cs typeface="Times New Roman"/>
              </a:rPr>
              <a:t>I’</a:t>
            </a:r>
            <a:r>
              <a:rPr sz="2400" b="1" spc="-5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6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b="1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3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b="1" spc="-13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b="1" spc="-18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b="1" spc="-130" dirty="0">
                <a:solidFill>
                  <a:srgbClr val="2D2B1F"/>
                </a:solidFill>
                <a:latin typeface="Times New Roman"/>
                <a:cs typeface="Times New Roman"/>
              </a:rPr>
              <a:t>ef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b="1" spc="-13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400" b="1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b="1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b="1" spc="-1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mi</a:t>
            </a:r>
            <a:r>
              <a:rPr sz="24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!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39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Then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you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will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find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D2B1F"/>
                </a:solidFill>
                <a:latin typeface="Times New Roman"/>
                <a:cs typeface="Times New Roman"/>
              </a:rPr>
              <a:t>list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60" dirty="0">
                <a:solidFill>
                  <a:srgbClr val="2D2B1F"/>
                </a:solidFill>
                <a:latin typeface="Times New Roman"/>
                <a:cs typeface="Times New Roman"/>
              </a:rPr>
              <a:t>configure</a:t>
            </a:r>
            <a:r>
              <a:rPr sz="2400" b="1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options</a:t>
            </a:r>
            <a:r>
              <a:rPr sz="2400" b="1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in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browser.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3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earc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ba</a:t>
            </a:r>
            <a:r>
              <a:rPr sz="2400" spc="-21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400" spc="-25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yp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ava</a:t>
            </a:r>
            <a:r>
              <a:rPr sz="24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.e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There</a:t>
            </a:r>
            <a:r>
              <a:rPr sz="24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you</a:t>
            </a: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will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find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option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enable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disable</a:t>
            </a:r>
            <a:r>
              <a:rPr sz="24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javascript</a:t>
            </a:r>
            <a:r>
              <a:rPr sz="2400" spc="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by </a:t>
            </a:r>
            <a:r>
              <a:rPr sz="2400" spc="-5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right-clicking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value</a:t>
            </a:r>
            <a:r>
              <a:rPr sz="24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that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option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→</a:t>
            </a:r>
            <a:r>
              <a:rPr sz="2400" spc="-4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30" dirty="0">
                <a:solidFill>
                  <a:srgbClr val="2D2B1F"/>
                </a:solidFill>
                <a:latin typeface="Times New Roman"/>
                <a:cs typeface="Times New Roman"/>
              </a:rPr>
              <a:t>selecttoggle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65582"/>
            <a:ext cx="728345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65" dirty="0">
                <a:solidFill>
                  <a:srgbClr val="675E46"/>
                </a:solidFill>
                <a:latin typeface="Georgia"/>
                <a:cs typeface="Georgia"/>
              </a:rPr>
              <a:t>Ja</a:t>
            </a:r>
            <a:r>
              <a:rPr sz="4400" b="0" spc="-270" dirty="0">
                <a:solidFill>
                  <a:srgbClr val="675E46"/>
                </a:solidFill>
                <a:latin typeface="Georgia"/>
                <a:cs typeface="Georgia"/>
              </a:rPr>
              <a:t>v</a:t>
            </a:r>
            <a:r>
              <a:rPr sz="4400" b="0" spc="-265" dirty="0">
                <a:solidFill>
                  <a:srgbClr val="675E46"/>
                </a:solidFill>
                <a:latin typeface="Georgia"/>
                <a:cs typeface="Georgia"/>
              </a:rPr>
              <a:t>aSc</a:t>
            </a:r>
            <a:r>
              <a:rPr sz="4400" b="0" spc="-270" dirty="0">
                <a:solidFill>
                  <a:srgbClr val="675E46"/>
                </a:solidFill>
                <a:latin typeface="Georgia"/>
                <a:cs typeface="Georgia"/>
              </a:rPr>
              <a:t>r</a:t>
            </a:r>
            <a:r>
              <a:rPr sz="4400" b="0" spc="-260" dirty="0">
                <a:solidFill>
                  <a:srgbClr val="675E46"/>
                </a:solidFill>
                <a:latin typeface="Georgia"/>
                <a:cs typeface="Georgia"/>
              </a:rPr>
              <a:t>i</a:t>
            </a:r>
            <a:r>
              <a:rPr sz="4400" b="0" spc="-265" dirty="0">
                <a:solidFill>
                  <a:srgbClr val="675E46"/>
                </a:solidFill>
                <a:latin typeface="Georgia"/>
                <a:cs typeface="Georgia"/>
              </a:rPr>
              <a:t>p</a:t>
            </a:r>
            <a:r>
              <a:rPr sz="4400" b="0" dirty="0">
                <a:solidFill>
                  <a:srgbClr val="675E46"/>
                </a:solidFill>
                <a:latin typeface="Georgia"/>
                <a:cs typeface="Georgia"/>
              </a:rPr>
              <a:t>t</a:t>
            </a:r>
            <a:r>
              <a:rPr sz="4400" b="0" spc="360" dirty="0">
                <a:solidFill>
                  <a:srgbClr val="675E46"/>
                </a:solidFill>
                <a:latin typeface="Georgia"/>
                <a:cs typeface="Georgia"/>
              </a:rPr>
              <a:t> </a:t>
            </a:r>
            <a:r>
              <a:rPr sz="4400" b="0" spc="-180" dirty="0">
                <a:solidFill>
                  <a:srgbClr val="675E46"/>
                </a:solidFill>
                <a:latin typeface="Georgia"/>
                <a:cs typeface="Georgia"/>
              </a:rPr>
              <a:t>Edit</a:t>
            </a:r>
            <a:r>
              <a:rPr sz="4400" b="0" spc="-190" dirty="0">
                <a:solidFill>
                  <a:srgbClr val="675E46"/>
                </a:solidFill>
                <a:latin typeface="Georgia"/>
                <a:cs typeface="Georgia"/>
              </a:rPr>
              <a:t>o</a:t>
            </a:r>
            <a:r>
              <a:rPr sz="4400" b="0" dirty="0">
                <a:solidFill>
                  <a:srgbClr val="675E46"/>
                </a:solidFill>
                <a:latin typeface="Georgia"/>
                <a:cs typeface="Georgia"/>
              </a:rPr>
              <a:t>r</a:t>
            </a:r>
            <a:r>
              <a:rPr sz="4400" b="0" spc="-405" dirty="0">
                <a:solidFill>
                  <a:srgbClr val="675E46"/>
                </a:solidFill>
                <a:latin typeface="Georgia"/>
                <a:cs typeface="Georgia"/>
              </a:rPr>
              <a:t> </a:t>
            </a:r>
            <a:r>
              <a:rPr sz="4400" b="0" spc="-170" dirty="0">
                <a:solidFill>
                  <a:srgbClr val="675E46"/>
                </a:solidFill>
                <a:latin typeface="Georgia"/>
                <a:cs typeface="Georgia"/>
              </a:rPr>
              <a:t>an</a:t>
            </a:r>
            <a:r>
              <a:rPr sz="4400" b="0" dirty="0">
                <a:solidFill>
                  <a:srgbClr val="675E46"/>
                </a:solidFill>
                <a:latin typeface="Georgia"/>
                <a:cs typeface="Georgia"/>
              </a:rPr>
              <a:t>d</a:t>
            </a:r>
            <a:r>
              <a:rPr sz="4400" b="0" spc="-650" dirty="0">
                <a:solidFill>
                  <a:srgbClr val="675E46"/>
                </a:solidFill>
                <a:latin typeface="Georgia"/>
                <a:cs typeface="Georgia"/>
              </a:rPr>
              <a:t> </a:t>
            </a:r>
            <a:r>
              <a:rPr sz="4400" b="0" spc="-195" dirty="0">
                <a:solidFill>
                  <a:srgbClr val="675E46"/>
                </a:solidFill>
                <a:latin typeface="Georgia"/>
                <a:cs typeface="Georgia"/>
              </a:rPr>
              <a:t>E</a:t>
            </a:r>
            <a:r>
              <a:rPr sz="4400" b="0" spc="-200" dirty="0">
                <a:solidFill>
                  <a:srgbClr val="675E46"/>
                </a:solidFill>
                <a:latin typeface="Georgia"/>
                <a:cs typeface="Georgia"/>
              </a:rPr>
              <a:t>x</a:t>
            </a:r>
            <a:r>
              <a:rPr sz="4400" b="0" spc="-195" dirty="0">
                <a:solidFill>
                  <a:srgbClr val="675E46"/>
                </a:solidFill>
                <a:latin typeface="Georgia"/>
                <a:cs typeface="Georgia"/>
              </a:rPr>
              <a:t>t</a:t>
            </a:r>
            <a:r>
              <a:rPr sz="4400" b="0" spc="-200" dirty="0">
                <a:solidFill>
                  <a:srgbClr val="675E46"/>
                </a:solidFill>
                <a:latin typeface="Georgia"/>
                <a:cs typeface="Georgia"/>
              </a:rPr>
              <a:t>e</a:t>
            </a:r>
            <a:r>
              <a:rPr sz="4400" b="0" spc="-190" dirty="0">
                <a:solidFill>
                  <a:srgbClr val="675E46"/>
                </a:solidFill>
                <a:latin typeface="Georgia"/>
                <a:cs typeface="Georgia"/>
              </a:rPr>
              <a:t>ns</a:t>
            </a:r>
            <a:r>
              <a:rPr sz="4400" b="0" spc="-185" dirty="0">
                <a:solidFill>
                  <a:srgbClr val="675E46"/>
                </a:solidFill>
                <a:latin typeface="Georgia"/>
                <a:cs typeface="Georgia"/>
              </a:rPr>
              <a:t>i</a:t>
            </a:r>
            <a:r>
              <a:rPr sz="4400" b="0" spc="-190" dirty="0">
                <a:solidFill>
                  <a:srgbClr val="675E46"/>
                </a:solidFill>
                <a:latin typeface="Georgia"/>
                <a:cs typeface="Georgia"/>
              </a:rPr>
              <a:t>o</a:t>
            </a:r>
            <a:r>
              <a:rPr sz="4400" b="0" dirty="0">
                <a:solidFill>
                  <a:srgbClr val="675E46"/>
                </a:solidFill>
                <a:latin typeface="Georgia"/>
                <a:cs typeface="Georgia"/>
              </a:rPr>
              <a:t>n</a:t>
            </a:r>
            <a:endParaRPr sz="4400">
              <a:latin typeface="Georgia"/>
              <a:cs typeface="Georgi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4500" y="1642237"/>
            <a:ext cx="7645400" cy="1137920"/>
            <a:chOff x="444500" y="1642237"/>
            <a:chExt cx="7645400" cy="1137920"/>
          </a:xfrm>
        </p:grpSpPr>
        <p:sp>
          <p:nvSpPr>
            <p:cNvPr id="4" name="object 4"/>
            <p:cNvSpPr/>
            <p:nvPr/>
          </p:nvSpPr>
          <p:spPr>
            <a:xfrm>
              <a:off x="457199" y="1654936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7434580" y="0"/>
                  </a:moveTo>
                  <a:lnTo>
                    <a:pt x="185381" y="0"/>
                  </a:lnTo>
                  <a:lnTo>
                    <a:pt x="136105" y="6603"/>
                  </a:lnTo>
                  <a:lnTo>
                    <a:pt x="91820" y="25273"/>
                  </a:lnTo>
                  <a:lnTo>
                    <a:pt x="54305" y="54355"/>
                  </a:lnTo>
                  <a:lnTo>
                    <a:pt x="25311" y="91821"/>
                  </a:lnTo>
                  <a:lnTo>
                    <a:pt x="6616" y="136143"/>
                  </a:lnTo>
                  <a:lnTo>
                    <a:pt x="0" y="185420"/>
                  </a:lnTo>
                  <a:lnTo>
                    <a:pt x="0" y="926973"/>
                  </a:lnTo>
                  <a:lnTo>
                    <a:pt x="6616" y="976249"/>
                  </a:lnTo>
                  <a:lnTo>
                    <a:pt x="25311" y="1020445"/>
                  </a:lnTo>
                  <a:lnTo>
                    <a:pt x="54305" y="1058037"/>
                  </a:lnTo>
                  <a:lnTo>
                    <a:pt x="91820" y="1086992"/>
                  </a:lnTo>
                  <a:lnTo>
                    <a:pt x="136105" y="1105662"/>
                  </a:lnTo>
                  <a:lnTo>
                    <a:pt x="185381" y="1112265"/>
                  </a:lnTo>
                  <a:lnTo>
                    <a:pt x="7434580" y="1112265"/>
                  </a:lnTo>
                  <a:lnTo>
                    <a:pt x="7483856" y="1105662"/>
                  </a:lnTo>
                  <a:lnTo>
                    <a:pt x="7528179" y="1086992"/>
                  </a:lnTo>
                  <a:lnTo>
                    <a:pt x="7565644" y="1058037"/>
                  </a:lnTo>
                  <a:lnTo>
                    <a:pt x="7594727" y="1020445"/>
                  </a:lnTo>
                  <a:lnTo>
                    <a:pt x="7613396" y="976249"/>
                  </a:lnTo>
                  <a:lnTo>
                    <a:pt x="7620000" y="926973"/>
                  </a:lnTo>
                  <a:lnTo>
                    <a:pt x="7620000" y="185420"/>
                  </a:lnTo>
                  <a:lnTo>
                    <a:pt x="7613396" y="136143"/>
                  </a:lnTo>
                  <a:lnTo>
                    <a:pt x="7594727" y="91821"/>
                  </a:lnTo>
                  <a:lnTo>
                    <a:pt x="7565644" y="54355"/>
                  </a:lnTo>
                  <a:lnTo>
                    <a:pt x="7528179" y="25273"/>
                  </a:lnTo>
                  <a:lnTo>
                    <a:pt x="7483856" y="6603"/>
                  </a:lnTo>
                  <a:lnTo>
                    <a:pt x="7434580" y="0"/>
                  </a:lnTo>
                  <a:close/>
                </a:path>
              </a:pathLst>
            </a:custGeom>
            <a:solidFill>
              <a:srgbClr val="9CBC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199" y="1654936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0" y="185420"/>
                  </a:moveTo>
                  <a:lnTo>
                    <a:pt x="6616" y="136143"/>
                  </a:lnTo>
                  <a:lnTo>
                    <a:pt x="25311" y="91821"/>
                  </a:lnTo>
                  <a:lnTo>
                    <a:pt x="54305" y="54355"/>
                  </a:lnTo>
                  <a:lnTo>
                    <a:pt x="91820" y="25273"/>
                  </a:lnTo>
                  <a:lnTo>
                    <a:pt x="136105" y="6603"/>
                  </a:lnTo>
                  <a:lnTo>
                    <a:pt x="185381" y="0"/>
                  </a:lnTo>
                  <a:lnTo>
                    <a:pt x="7434580" y="0"/>
                  </a:lnTo>
                  <a:lnTo>
                    <a:pt x="7483856" y="6603"/>
                  </a:lnTo>
                  <a:lnTo>
                    <a:pt x="7528179" y="25273"/>
                  </a:lnTo>
                  <a:lnTo>
                    <a:pt x="7565644" y="54355"/>
                  </a:lnTo>
                  <a:lnTo>
                    <a:pt x="7594727" y="91821"/>
                  </a:lnTo>
                  <a:lnTo>
                    <a:pt x="7613396" y="136143"/>
                  </a:lnTo>
                  <a:lnTo>
                    <a:pt x="7620000" y="185420"/>
                  </a:lnTo>
                  <a:lnTo>
                    <a:pt x="7620000" y="926973"/>
                  </a:lnTo>
                  <a:lnTo>
                    <a:pt x="7613396" y="976249"/>
                  </a:lnTo>
                  <a:lnTo>
                    <a:pt x="7594727" y="1020445"/>
                  </a:lnTo>
                  <a:lnTo>
                    <a:pt x="7565644" y="1058037"/>
                  </a:lnTo>
                  <a:lnTo>
                    <a:pt x="7528179" y="1086992"/>
                  </a:lnTo>
                  <a:lnTo>
                    <a:pt x="7483856" y="1105662"/>
                  </a:lnTo>
                  <a:lnTo>
                    <a:pt x="7434580" y="1112265"/>
                  </a:lnTo>
                  <a:lnTo>
                    <a:pt x="185381" y="1112265"/>
                  </a:lnTo>
                  <a:lnTo>
                    <a:pt x="136105" y="1105662"/>
                  </a:lnTo>
                  <a:lnTo>
                    <a:pt x="91820" y="1086992"/>
                  </a:lnTo>
                  <a:lnTo>
                    <a:pt x="54305" y="1058037"/>
                  </a:lnTo>
                  <a:lnTo>
                    <a:pt x="25311" y="1020445"/>
                  </a:lnTo>
                  <a:lnTo>
                    <a:pt x="6616" y="976249"/>
                  </a:lnTo>
                  <a:lnTo>
                    <a:pt x="0" y="926973"/>
                  </a:lnTo>
                  <a:lnTo>
                    <a:pt x="0" y="185420"/>
                  </a:lnTo>
                  <a:close/>
                </a:path>
              </a:pathLst>
            </a:custGeom>
            <a:ln w="2539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444500" y="2835148"/>
            <a:ext cx="7645400" cy="1137920"/>
            <a:chOff x="444500" y="2835148"/>
            <a:chExt cx="7645400" cy="1137920"/>
          </a:xfrm>
        </p:grpSpPr>
        <p:sp>
          <p:nvSpPr>
            <p:cNvPr id="7" name="object 7"/>
            <p:cNvSpPr/>
            <p:nvPr/>
          </p:nvSpPr>
          <p:spPr>
            <a:xfrm>
              <a:off x="457200" y="2847848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7434580" y="0"/>
                  </a:moveTo>
                  <a:lnTo>
                    <a:pt x="185381" y="0"/>
                  </a:lnTo>
                  <a:lnTo>
                    <a:pt x="136105" y="6603"/>
                  </a:lnTo>
                  <a:lnTo>
                    <a:pt x="91820" y="25273"/>
                  </a:lnTo>
                  <a:lnTo>
                    <a:pt x="54305" y="54355"/>
                  </a:lnTo>
                  <a:lnTo>
                    <a:pt x="25311" y="91821"/>
                  </a:lnTo>
                  <a:lnTo>
                    <a:pt x="6616" y="136143"/>
                  </a:lnTo>
                  <a:lnTo>
                    <a:pt x="0" y="185419"/>
                  </a:lnTo>
                  <a:lnTo>
                    <a:pt x="0" y="926972"/>
                  </a:lnTo>
                  <a:lnTo>
                    <a:pt x="6616" y="976249"/>
                  </a:lnTo>
                  <a:lnTo>
                    <a:pt x="25311" y="1020571"/>
                  </a:lnTo>
                  <a:lnTo>
                    <a:pt x="54305" y="1058037"/>
                  </a:lnTo>
                  <a:lnTo>
                    <a:pt x="91820" y="1087120"/>
                  </a:lnTo>
                  <a:lnTo>
                    <a:pt x="136105" y="1105789"/>
                  </a:lnTo>
                  <a:lnTo>
                    <a:pt x="185381" y="1112393"/>
                  </a:lnTo>
                  <a:lnTo>
                    <a:pt x="7434580" y="1112393"/>
                  </a:lnTo>
                  <a:lnTo>
                    <a:pt x="7483856" y="1105789"/>
                  </a:lnTo>
                  <a:lnTo>
                    <a:pt x="7528179" y="1087120"/>
                  </a:lnTo>
                  <a:lnTo>
                    <a:pt x="7565644" y="1058037"/>
                  </a:lnTo>
                  <a:lnTo>
                    <a:pt x="7594727" y="1020571"/>
                  </a:lnTo>
                  <a:lnTo>
                    <a:pt x="7613396" y="976249"/>
                  </a:lnTo>
                  <a:lnTo>
                    <a:pt x="7620000" y="926972"/>
                  </a:lnTo>
                  <a:lnTo>
                    <a:pt x="7620000" y="185419"/>
                  </a:lnTo>
                  <a:lnTo>
                    <a:pt x="7613396" y="136143"/>
                  </a:lnTo>
                  <a:lnTo>
                    <a:pt x="7594727" y="91821"/>
                  </a:lnTo>
                  <a:lnTo>
                    <a:pt x="7565644" y="54355"/>
                  </a:lnTo>
                  <a:lnTo>
                    <a:pt x="7528179" y="25273"/>
                  </a:lnTo>
                  <a:lnTo>
                    <a:pt x="7483856" y="6603"/>
                  </a:lnTo>
                  <a:lnTo>
                    <a:pt x="7434580" y="0"/>
                  </a:lnTo>
                  <a:close/>
                </a:path>
              </a:pathLst>
            </a:custGeom>
            <a:solidFill>
              <a:srgbClr val="D2C9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2847848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0" y="185419"/>
                  </a:moveTo>
                  <a:lnTo>
                    <a:pt x="6616" y="136143"/>
                  </a:lnTo>
                  <a:lnTo>
                    <a:pt x="25311" y="91821"/>
                  </a:lnTo>
                  <a:lnTo>
                    <a:pt x="54305" y="54355"/>
                  </a:lnTo>
                  <a:lnTo>
                    <a:pt x="91820" y="25273"/>
                  </a:lnTo>
                  <a:lnTo>
                    <a:pt x="136105" y="6603"/>
                  </a:lnTo>
                  <a:lnTo>
                    <a:pt x="185381" y="0"/>
                  </a:lnTo>
                  <a:lnTo>
                    <a:pt x="7434580" y="0"/>
                  </a:lnTo>
                  <a:lnTo>
                    <a:pt x="7483856" y="6603"/>
                  </a:lnTo>
                  <a:lnTo>
                    <a:pt x="7528179" y="25273"/>
                  </a:lnTo>
                  <a:lnTo>
                    <a:pt x="7565644" y="54355"/>
                  </a:lnTo>
                  <a:lnTo>
                    <a:pt x="7594727" y="91821"/>
                  </a:lnTo>
                  <a:lnTo>
                    <a:pt x="7613396" y="136143"/>
                  </a:lnTo>
                  <a:lnTo>
                    <a:pt x="7620000" y="185419"/>
                  </a:lnTo>
                  <a:lnTo>
                    <a:pt x="7620000" y="926972"/>
                  </a:lnTo>
                  <a:lnTo>
                    <a:pt x="7613396" y="976249"/>
                  </a:lnTo>
                  <a:lnTo>
                    <a:pt x="7594727" y="1020571"/>
                  </a:lnTo>
                  <a:lnTo>
                    <a:pt x="7565644" y="1058037"/>
                  </a:lnTo>
                  <a:lnTo>
                    <a:pt x="7528179" y="1087120"/>
                  </a:lnTo>
                  <a:lnTo>
                    <a:pt x="7483856" y="1105789"/>
                  </a:lnTo>
                  <a:lnTo>
                    <a:pt x="7434580" y="1112393"/>
                  </a:lnTo>
                  <a:lnTo>
                    <a:pt x="185381" y="1112393"/>
                  </a:lnTo>
                  <a:lnTo>
                    <a:pt x="136105" y="1105789"/>
                  </a:lnTo>
                  <a:lnTo>
                    <a:pt x="91820" y="1087120"/>
                  </a:lnTo>
                  <a:lnTo>
                    <a:pt x="54305" y="1058037"/>
                  </a:lnTo>
                  <a:lnTo>
                    <a:pt x="25311" y="1020571"/>
                  </a:lnTo>
                  <a:lnTo>
                    <a:pt x="6616" y="976249"/>
                  </a:lnTo>
                  <a:lnTo>
                    <a:pt x="0" y="926972"/>
                  </a:lnTo>
                  <a:lnTo>
                    <a:pt x="0" y="1854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44500" y="4028059"/>
            <a:ext cx="7645400" cy="1137920"/>
            <a:chOff x="444500" y="4028059"/>
            <a:chExt cx="7645400" cy="1137920"/>
          </a:xfrm>
        </p:grpSpPr>
        <p:sp>
          <p:nvSpPr>
            <p:cNvPr id="10" name="object 10"/>
            <p:cNvSpPr/>
            <p:nvPr/>
          </p:nvSpPr>
          <p:spPr>
            <a:xfrm>
              <a:off x="457200" y="4040759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7434580" y="0"/>
                  </a:moveTo>
                  <a:lnTo>
                    <a:pt x="185381" y="0"/>
                  </a:lnTo>
                  <a:lnTo>
                    <a:pt x="136105" y="6604"/>
                  </a:lnTo>
                  <a:lnTo>
                    <a:pt x="91820" y="25273"/>
                  </a:lnTo>
                  <a:lnTo>
                    <a:pt x="54305" y="54356"/>
                  </a:lnTo>
                  <a:lnTo>
                    <a:pt x="25311" y="91821"/>
                  </a:lnTo>
                  <a:lnTo>
                    <a:pt x="6616" y="136144"/>
                  </a:lnTo>
                  <a:lnTo>
                    <a:pt x="0" y="185420"/>
                  </a:lnTo>
                  <a:lnTo>
                    <a:pt x="0" y="926973"/>
                  </a:lnTo>
                  <a:lnTo>
                    <a:pt x="6616" y="976249"/>
                  </a:lnTo>
                  <a:lnTo>
                    <a:pt x="25311" y="1020572"/>
                  </a:lnTo>
                  <a:lnTo>
                    <a:pt x="54305" y="1058037"/>
                  </a:lnTo>
                  <a:lnTo>
                    <a:pt x="91820" y="1087120"/>
                  </a:lnTo>
                  <a:lnTo>
                    <a:pt x="136105" y="1105789"/>
                  </a:lnTo>
                  <a:lnTo>
                    <a:pt x="185381" y="1112393"/>
                  </a:lnTo>
                  <a:lnTo>
                    <a:pt x="7434580" y="1112393"/>
                  </a:lnTo>
                  <a:lnTo>
                    <a:pt x="7483856" y="1105789"/>
                  </a:lnTo>
                  <a:lnTo>
                    <a:pt x="7528179" y="1087120"/>
                  </a:lnTo>
                  <a:lnTo>
                    <a:pt x="7565644" y="1058037"/>
                  </a:lnTo>
                  <a:lnTo>
                    <a:pt x="7594727" y="1020572"/>
                  </a:lnTo>
                  <a:lnTo>
                    <a:pt x="7613396" y="976249"/>
                  </a:lnTo>
                  <a:lnTo>
                    <a:pt x="7620000" y="926973"/>
                  </a:lnTo>
                  <a:lnTo>
                    <a:pt x="7620000" y="185420"/>
                  </a:lnTo>
                  <a:lnTo>
                    <a:pt x="7613396" y="136144"/>
                  </a:lnTo>
                  <a:lnTo>
                    <a:pt x="7594727" y="91821"/>
                  </a:lnTo>
                  <a:lnTo>
                    <a:pt x="7565644" y="54356"/>
                  </a:lnTo>
                  <a:lnTo>
                    <a:pt x="7528179" y="25273"/>
                  </a:lnTo>
                  <a:lnTo>
                    <a:pt x="7483856" y="6604"/>
                  </a:lnTo>
                  <a:lnTo>
                    <a:pt x="7434580" y="0"/>
                  </a:lnTo>
                  <a:close/>
                </a:path>
              </a:pathLst>
            </a:custGeom>
            <a:solidFill>
              <a:srgbClr val="93A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4040759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0" y="185420"/>
                  </a:moveTo>
                  <a:lnTo>
                    <a:pt x="6616" y="136144"/>
                  </a:lnTo>
                  <a:lnTo>
                    <a:pt x="25311" y="91821"/>
                  </a:lnTo>
                  <a:lnTo>
                    <a:pt x="54305" y="54356"/>
                  </a:lnTo>
                  <a:lnTo>
                    <a:pt x="91820" y="25273"/>
                  </a:lnTo>
                  <a:lnTo>
                    <a:pt x="136105" y="6604"/>
                  </a:lnTo>
                  <a:lnTo>
                    <a:pt x="185381" y="0"/>
                  </a:lnTo>
                  <a:lnTo>
                    <a:pt x="7434580" y="0"/>
                  </a:lnTo>
                  <a:lnTo>
                    <a:pt x="7483856" y="6604"/>
                  </a:lnTo>
                  <a:lnTo>
                    <a:pt x="7528179" y="25273"/>
                  </a:lnTo>
                  <a:lnTo>
                    <a:pt x="7565644" y="54356"/>
                  </a:lnTo>
                  <a:lnTo>
                    <a:pt x="7594727" y="91821"/>
                  </a:lnTo>
                  <a:lnTo>
                    <a:pt x="7613396" y="136144"/>
                  </a:lnTo>
                  <a:lnTo>
                    <a:pt x="7620000" y="185420"/>
                  </a:lnTo>
                  <a:lnTo>
                    <a:pt x="7620000" y="926973"/>
                  </a:lnTo>
                  <a:lnTo>
                    <a:pt x="7613396" y="976249"/>
                  </a:lnTo>
                  <a:lnTo>
                    <a:pt x="7594727" y="1020572"/>
                  </a:lnTo>
                  <a:lnTo>
                    <a:pt x="7565644" y="1058037"/>
                  </a:lnTo>
                  <a:lnTo>
                    <a:pt x="7528179" y="1087120"/>
                  </a:lnTo>
                  <a:lnTo>
                    <a:pt x="7483856" y="1105789"/>
                  </a:lnTo>
                  <a:lnTo>
                    <a:pt x="7434580" y="1112393"/>
                  </a:lnTo>
                  <a:lnTo>
                    <a:pt x="185381" y="1112393"/>
                  </a:lnTo>
                  <a:lnTo>
                    <a:pt x="136105" y="1105789"/>
                  </a:lnTo>
                  <a:lnTo>
                    <a:pt x="91820" y="1087120"/>
                  </a:lnTo>
                  <a:lnTo>
                    <a:pt x="54305" y="1058037"/>
                  </a:lnTo>
                  <a:lnTo>
                    <a:pt x="25311" y="1020572"/>
                  </a:lnTo>
                  <a:lnTo>
                    <a:pt x="6616" y="976249"/>
                  </a:lnTo>
                  <a:lnTo>
                    <a:pt x="0" y="926973"/>
                  </a:lnTo>
                  <a:lnTo>
                    <a:pt x="0" y="185420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44500" y="5221097"/>
            <a:ext cx="7645400" cy="1137920"/>
            <a:chOff x="444500" y="5221097"/>
            <a:chExt cx="7645400" cy="1137920"/>
          </a:xfrm>
        </p:grpSpPr>
        <p:sp>
          <p:nvSpPr>
            <p:cNvPr id="13" name="object 13"/>
            <p:cNvSpPr/>
            <p:nvPr/>
          </p:nvSpPr>
          <p:spPr>
            <a:xfrm>
              <a:off x="457199" y="5233796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7434580" y="0"/>
                  </a:moveTo>
                  <a:lnTo>
                    <a:pt x="185381" y="0"/>
                  </a:lnTo>
                  <a:lnTo>
                    <a:pt x="136105" y="6603"/>
                  </a:lnTo>
                  <a:lnTo>
                    <a:pt x="91820" y="25272"/>
                  </a:lnTo>
                  <a:lnTo>
                    <a:pt x="54305" y="54228"/>
                  </a:lnTo>
                  <a:lnTo>
                    <a:pt x="25311" y="91820"/>
                  </a:lnTo>
                  <a:lnTo>
                    <a:pt x="6616" y="136016"/>
                  </a:lnTo>
                  <a:lnTo>
                    <a:pt x="0" y="185292"/>
                  </a:lnTo>
                  <a:lnTo>
                    <a:pt x="0" y="926884"/>
                  </a:lnTo>
                  <a:lnTo>
                    <a:pt x="6616" y="976160"/>
                  </a:lnTo>
                  <a:lnTo>
                    <a:pt x="25311" y="1020444"/>
                  </a:lnTo>
                  <a:lnTo>
                    <a:pt x="54305" y="1057973"/>
                  </a:lnTo>
                  <a:lnTo>
                    <a:pt x="91820" y="1086954"/>
                  </a:lnTo>
                  <a:lnTo>
                    <a:pt x="136105" y="1105636"/>
                  </a:lnTo>
                  <a:lnTo>
                    <a:pt x="185381" y="1112265"/>
                  </a:lnTo>
                  <a:lnTo>
                    <a:pt x="7434580" y="1112265"/>
                  </a:lnTo>
                  <a:lnTo>
                    <a:pt x="7483856" y="1105636"/>
                  </a:lnTo>
                  <a:lnTo>
                    <a:pt x="7528179" y="1086954"/>
                  </a:lnTo>
                  <a:lnTo>
                    <a:pt x="7565644" y="1057973"/>
                  </a:lnTo>
                  <a:lnTo>
                    <a:pt x="7594727" y="1020444"/>
                  </a:lnTo>
                  <a:lnTo>
                    <a:pt x="7613396" y="976160"/>
                  </a:lnTo>
                  <a:lnTo>
                    <a:pt x="7620000" y="926884"/>
                  </a:lnTo>
                  <a:lnTo>
                    <a:pt x="7620000" y="185292"/>
                  </a:lnTo>
                  <a:lnTo>
                    <a:pt x="7613396" y="136016"/>
                  </a:lnTo>
                  <a:lnTo>
                    <a:pt x="7594727" y="91820"/>
                  </a:lnTo>
                  <a:lnTo>
                    <a:pt x="7565644" y="54228"/>
                  </a:lnTo>
                  <a:lnTo>
                    <a:pt x="7528179" y="25272"/>
                  </a:lnTo>
                  <a:lnTo>
                    <a:pt x="7483856" y="6603"/>
                  </a:lnTo>
                  <a:lnTo>
                    <a:pt x="7434580" y="0"/>
                  </a:lnTo>
                  <a:close/>
                </a:path>
              </a:pathLst>
            </a:custGeom>
            <a:solidFill>
              <a:srgbClr val="C6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7199" y="5233796"/>
              <a:ext cx="7620000" cy="1112520"/>
            </a:xfrm>
            <a:custGeom>
              <a:avLst/>
              <a:gdLst/>
              <a:ahLst/>
              <a:cxnLst/>
              <a:rect l="l" t="t" r="r" b="b"/>
              <a:pathLst>
                <a:path w="7620000" h="1112520">
                  <a:moveTo>
                    <a:pt x="0" y="185292"/>
                  </a:moveTo>
                  <a:lnTo>
                    <a:pt x="6616" y="136016"/>
                  </a:lnTo>
                  <a:lnTo>
                    <a:pt x="25311" y="91820"/>
                  </a:lnTo>
                  <a:lnTo>
                    <a:pt x="54305" y="54228"/>
                  </a:lnTo>
                  <a:lnTo>
                    <a:pt x="91820" y="25272"/>
                  </a:lnTo>
                  <a:lnTo>
                    <a:pt x="136105" y="6603"/>
                  </a:lnTo>
                  <a:lnTo>
                    <a:pt x="185381" y="0"/>
                  </a:lnTo>
                  <a:lnTo>
                    <a:pt x="7434580" y="0"/>
                  </a:lnTo>
                  <a:lnTo>
                    <a:pt x="7483856" y="6603"/>
                  </a:lnTo>
                  <a:lnTo>
                    <a:pt x="7528179" y="25272"/>
                  </a:lnTo>
                  <a:lnTo>
                    <a:pt x="7565644" y="54228"/>
                  </a:lnTo>
                  <a:lnTo>
                    <a:pt x="7594727" y="91820"/>
                  </a:lnTo>
                  <a:lnTo>
                    <a:pt x="7613396" y="136016"/>
                  </a:lnTo>
                  <a:lnTo>
                    <a:pt x="7620000" y="185292"/>
                  </a:lnTo>
                  <a:lnTo>
                    <a:pt x="7620000" y="926884"/>
                  </a:lnTo>
                  <a:lnTo>
                    <a:pt x="7613396" y="976160"/>
                  </a:lnTo>
                  <a:lnTo>
                    <a:pt x="7594727" y="1020444"/>
                  </a:lnTo>
                  <a:lnTo>
                    <a:pt x="7565644" y="1057973"/>
                  </a:lnTo>
                  <a:lnTo>
                    <a:pt x="7528179" y="1086954"/>
                  </a:lnTo>
                  <a:lnTo>
                    <a:pt x="7483856" y="1105636"/>
                  </a:lnTo>
                  <a:lnTo>
                    <a:pt x="7434580" y="1112265"/>
                  </a:lnTo>
                  <a:lnTo>
                    <a:pt x="185381" y="1112265"/>
                  </a:lnTo>
                  <a:lnTo>
                    <a:pt x="136105" y="1105636"/>
                  </a:lnTo>
                  <a:lnTo>
                    <a:pt x="91820" y="1086954"/>
                  </a:lnTo>
                  <a:lnTo>
                    <a:pt x="54305" y="1057973"/>
                  </a:lnTo>
                  <a:lnTo>
                    <a:pt x="25311" y="1020444"/>
                  </a:lnTo>
                  <a:lnTo>
                    <a:pt x="6616" y="976160"/>
                  </a:lnTo>
                  <a:lnTo>
                    <a:pt x="0" y="926884"/>
                  </a:lnTo>
                  <a:lnTo>
                    <a:pt x="0" y="185292"/>
                  </a:lnTo>
                  <a:close/>
                </a:path>
              </a:pathLst>
            </a:custGeom>
            <a:ln w="2539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05434" y="1934667"/>
            <a:ext cx="6619875" cy="4114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50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800" spc="-24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4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800" spc="-110" dirty="0">
                <a:solidFill>
                  <a:srgbClr val="FFFFFF"/>
                </a:solidFill>
                <a:latin typeface="Arial MT"/>
                <a:cs typeface="Arial MT"/>
              </a:rPr>
              <a:t>otepa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8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2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800" spc="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sz="2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4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350">
              <a:latin typeface="Arial MT"/>
              <a:cs typeface="Arial MT"/>
            </a:endParaRPr>
          </a:p>
          <a:p>
            <a:pPr marL="12700" marR="121285">
              <a:lnSpc>
                <a:spcPts val="3100"/>
              </a:lnSpc>
            </a:pPr>
            <a:r>
              <a:rPr sz="2800" spc="-3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800" spc="-300" dirty="0">
                <a:solidFill>
                  <a:srgbClr val="FFFFFF"/>
                </a:solidFill>
                <a:latin typeface="Arial MT"/>
                <a:cs typeface="Arial MT"/>
              </a:rPr>
              <a:t>av</a:t>
            </a:r>
            <a:r>
              <a:rPr sz="2800" spc="17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95" dirty="0">
                <a:solidFill>
                  <a:srgbClr val="FFFFFF"/>
                </a:solidFill>
                <a:latin typeface="Arial MT"/>
                <a:cs typeface="Arial MT"/>
              </a:rPr>
              <a:t>docu</a:t>
            </a:r>
            <a:r>
              <a:rPr sz="2800" spc="-10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spc="-9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800" spc="-1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Arial MT"/>
                <a:cs typeface="Arial MT"/>
              </a:rPr>
              <a:t>usin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800" spc="-3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r>
              <a:rPr sz="2800" spc="-25" dirty="0">
                <a:solidFill>
                  <a:srgbClr val="FFFFFF"/>
                </a:solidFill>
                <a:latin typeface="Arial MT"/>
                <a:cs typeface="Arial MT"/>
              </a:rPr>
              <a:t>h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(if</a:t>
            </a:r>
            <a:r>
              <a:rPr sz="2800" spc="-2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2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13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800" spc="-120" dirty="0">
                <a:solidFill>
                  <a:srgbClr val="FFFFFF"/>
                </a:solidFill>
                <a:latin typeface="Arial MT"/>
                <a:cs typeface="Arial MT"/>
              </a:rPr>
              <a:t>bedde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d  </a:t>
            </a:r>
            <a:r>
              <a:rPr sz="2800" spc="-170" dirty="0">
                <a:solidFill>
                  <a:srgbClr val="FFFFFF"/>
                </a:solidFill>
                <a:latin typeface="Arial MT"/>
                <a:cs typeface="Arial MT"/>
              </a:rPr>
              <a:t>JavaScript)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9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800" spc="-120" dirty="0">
                <a:solidFill>
                  <a:srgbClr val="FFFFFF"/>
                </a:solidFill>
                <a:latin typeface="Arial MT"/>
                <a:cs typeface="Arial MT"/>
              </a:rPr>
              <a:t>Savedocument</a:t>
            </a:r>
            <a:r>
              <a:rPr sz="2800" spc="-1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800" spc="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Arial MT"/>
                <a:cs typeface="Arial MT"/>
              </a:rPr>
              <a:t>.js</a:t>
            </a:r>
            <a:r>
              <a:rPr sz="2800" spc="-2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(if</a:t>
            </a:r>
            <a:r>
              <a:rPr sz="2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Arial MT"/>
                <a:cs typeface="Arial MT"/>
              </a:rPr>
              <a:t>external</a:t>
            </a:r>
            <a:r>
              <a:rPr sz="28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Arial MT"/>
                <a:cs typeface="Arial MT"/>
              </a:rPr>
              <a:t>JavaScript)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3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75"/>
              </a:spcBef>
            </a:pPr>
            <a:r>
              <a:rPr sz="2800" spc="-240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800" spc="-229" dirty="0">
                <a:solidFill>
                  <a:srgbClr val="FFFFFF"/>
                </a:solidFill>
                <a:latin typeface="Arial MT"/>
                <a:cs typeface="Arial MT"/>
              </a:rPr>
              <a:t>u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800" spc="-4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th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Arial MT"/>
                <a:cs typeface="Arial MT"/>
              </a:rPr>
              <a:t>cod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3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8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FFFFFF"/>
                </a:solidFill>
                <a:latin typeface="Arial MT"/>
                <a:cs typeface="Arial MT"/>
              </a:rPr>
              <a:t>bro</a:t>
            </a:r>
            <a:r>
              <a:rPr sz="2800" spc="-70" dirty="0">
                <a:solidFill>
                  <a:srgbClr val="FFFFFF"/>
                </a:solidFill>
                <a:latin typeface="Arial MT"/>
                <a:cs typeface="Arial MT"/>
              </a:rPr>
              <a:t>w</a:t>
            </a:r>
            <a:r>
              <a:rPr sz="2800" spc="-6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98298"/>
            <a:ext cx="6943090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-5" dirty="0"/>
              <a:t>t</a:t>
            </a:r>
            <a:r>
              <a:rPr spc="-575" dirty="0"/>
              <a:t> </a:t>
            </a:r>
            <a:r>
              <a:rPr spc="-5" dirty="0"/>
              <a:t>-</a:t>
            </a:r>
            <a:r>
              <a:rPr spc="-400" dirty="0"/>
              <a:t> </a:t>
            </a:r>
            <a:r>
              <a:rPr spc="-185" dirty="0"/>
              <a:t>P</a:t>
            </a:r>
            <a:r>
              <a:rPr spc="-190" dirty="0"/>
              <a:t>lac</a:t>
            </a:r>
            <a:r>
              <a:rPr spc="-185" dirty="0"/>
              <a:t>em</a:t>
            </a:r>
            <a:r>
              <a:rPr spc="-175" dirty="0"/>
              <a:t>e</a:t>
            </a:r>
            <a:r>
              <a:rPr spc="-190" dirty="0"/>
              <a:t>n</a:t>
            </a:r>
            <a:r>
              <a:rPr spc="-5" dirty="0"/>
              <a:t>t</a:t>
            </a:r>
            <a:r>
              <a:rPr spc="-630" dirty="0"/>
              <a:t> </a:t>
            </a:r>
            <a:r>
              <a:rPr spc="-180" dirty="0"/>
              <a:t>i</a:t>
            </a:r>
            <a:r>
              <a:rPr spc="-5" dirty="0"/>
              <a:t>n  </a:t>
            </a:r>
            <a:r>
              <a:rPr spc="-195" dirty="0"/>
              <a:t>HTMLFile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92" y="1454556"/>
            <a:ext cx="7635875" cy="5262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There</a:t>
            </a:r>
            <a:r>
              <a:rPr sz="2200" spc="-6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15" dirty="0">
                <a:solidFill>
                  <a:srgbClr val="2D2B1F"/>
                </a:solidFill>
                <a:latin typeface="Georgia"/>
                <a:cs typeface="Georgia"/>
              </a:rPr>
              <a:t>is</a:t>
            </a:r>
            <a:r>
              <a:rPr sz="2200" spc="-5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a</a:t>
            </a:r>
            <a:r>
              <a:rPr sz="2200" spc="-7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Georgia"/>
                <a:cs typeface="Georgia"/>
              </a:rPr>
              <a:t>flexibility</a:t>
            </a:r>
            <a:r>
              <a:rPr sz="2200" spc="-2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2D2B1F"/>
                </a:solidFill>
                <a:latin typeface="Georgia"/>
                <a:cs typeface="Georgia"/>
              </a:rPr>
              <a:t>given</a:t>
            </a:r>
            <a:r>
              <a:rPr sz="2200" spc="-9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Georgia"/>
                <a:cs typeface="Georgia"/>
              </a:rPr>
              <a:t>to</a:t>
            </a:r>
            <a:r>
              <a:rPr sz="2200" spc="-6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Georgia"/>
                <a:cs typeface="Georgia"/>
              </a:rPr>
              <a:t>include</a:t>
            </a:r>
            <a:r>
              <a:rPr sz="2200" spc="-8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Georgia"/>
                <a:cs typeface="Georgia"/>
              </a:rPr>
              <a:t>JavaScript</a:t>
            </a:r>
            <a:r>
              <a:rPr sz="2200" spc="-15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Georgia"/>
                <a:cs typeface="Georgia"/>
              </a:rPr>
              <a:t>code</a:t>
            </a:r>
            <a:r>
              <a:rPr sz="2200" spc="114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Georgia"/>
                <a:cs typeface="Georgia"/>
              </a:rPr>
              <a:t>anywhere </a:t>
            </a:r>
            <a:r>
              <a:rPr sz="2200" spc="-51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Georgia"/>
                <a:cs typeface="Georgia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n</a:t>
            </a:r>
            <a:r>
              <a:rPr sz="2200" spc="-114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Georgia"/>
                <a:cs typeface="Georgia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n</a:t>
            </a:r>
            <a:r>
              <a:rPr sz="2200" spc="-11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200" dirty="0">
                <a:solidFill>
                  <a:srgbClr val="2D2B1F"/>
                </a:solidFill>
                <a:latin typeface="Georgia"/>
                <a:cs typeface="Georgia"/>
              </a:rPr>
              <a:t>HT</a:t>
            </a:r>
            <a:r>
              <a:rPr sz="2200" spc="-195" dirty="0">
                <a:solidFill>
                  <a:srgbClr val="2D2B1F"/>
                </a:solidFill>
                <a:latin typeface="Georgia"/>
                <a:cs typeface="Georgia"/>
              </a:rPr>
              <a:t>M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L</a:t>
            </a:r>
            <a:r>
              <a:rPr sz="2200" spc="-204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Georgia"/>
                <a:cs typeface="Georgia"/>
              </a:rPr>
              <a:t>d</a:t>
            </a:r>
            <a:r>
              <a:rPr sz="2200" spc="-60" dirty="0">
                <a:solidFill>
                  <a:srgbClr val="2D2B1F"/>
                </a:solidFill>
                <a:latin typeface="Georgia"/>
                <a:cs typeface="Georgia"/>
              </a:rPr>
              <a:t>o</a:t>
            </a:r>
            <a:r>
              <a:rPr sz="2200" spc="-70" dirty="0">
                <a:solidFill>
                  <a:srgbClr val="2D2B1F"/>
                </a:solidFill>
                <a:latin typeface="Georgia"/>
                <a:cs typeface="Georgia"/>
              </a:rPr>
              <a:t>cume</a:t>
            </a:r>
            <a:r>
              <a:rPr sz="2200" spc="-60" dirty="0">
                <a:solidFill>
                  <a:srgbClr val="2D2B1F"/>
                </a:solidFill>
                <a:latin typeface="Georgia"/>
                <a:cs typeface="Georgia"/>
              </a:rPr>
              <a:t>n</a:t>
            </a:r>
            <a:r>
              <a:rPr sz="2200" spc="-70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.</a:t>
            </a:r>
            <a:endParaRPr sz="2200">
              <a:latin typeface="Georgia"/>
              <a:cs typeface="Georgia"/>
            </a:endParaRPr>
          </a:p>
          <a:p>
            <a:pPr marL="303530" indent="-291465">
              <a:lnSpc>
                <a:spcPct val="100000"/>
              </a:lnSpc>
              <a:spcBef>
                <a:spcPts val="1814"/>
              </a:spcBef>
              <a:buClr>
                <a:srgbClr val="A9A37A"/>
              </a:buClr>
              <a:buSzPct val="81818"/>
              <a:buFont typeface="Arial MT"/>
              <a:buChar char="•"/>
              <a:tabLst>
                <a:tab pos="303530" algn="l"/>
                <a:tab pos="304165" algn="l"/>
              </a:tabLst>
            </a:pPr>
            <a:r>
              <a:rPr sz="2200" spc="-50" dirty="0">
                <a:solidFill>
                  <a:srgbClr val="2D2B1F"/>
                </a:solidFill>
                <a:latin typeface="Georgia"/>
                <a:cs typeface="Georgia"/>
              </a:rPr>
              <a:t>However</a:t>
            </a:r>
            <a:r>
              <a:rPr sz="2200" spc="-6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Georgia"/>
                <a:cs typeface="Georgia"/>
              </a:rPr>
              <a:t>the</a:t>
            </a:r>
            <a:r>
              <a:rPr sz="2200" spc="-8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Georgia"/>
                <a:cs typeface="Georgia"/>
              </a:rPr>
              <a:t>most</a:t>
            </a:r>
            <a:r>
              <a:rPr sz="2200" spc="-7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Georgia"/>
                <a:cs typeface="Georgia"/>
              </a:rPr>
              <a:t>preferred</a:t>
            </a:r>
            <a:r>
              <a:rPr sz="2200" spc="-5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Georgia"/>
                <a:cs typeface="Georgia"/>
              </a:rPr>
              <a:t>ways</a:t>
            </a:r>
            <a:r>
              <a:rPr sz="220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Georgia"/>
                <a:cs typeface="Georgia"/>
              </a:rPr>
              <a:t>to</a:t>
            </a:r>
            <a:r>
              <a:rPr sz="2200" spc="-7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include</a:t>
            </a:r>
            <a:r>
              <a:rPr sz="2200" spc="-9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Georgia"/>
                <a:cs typeface="Georgia"/>
              </a:rPr>
              <a:t>JavaScript</a:t>
            </a:r>
            <a:r>
              <a:rPr sz="2200" spc="-16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in</a:t>
            </a:r>
            <a:r>
              <a:rPr sz="2200" spc="-10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an</a:t>
            </a:r>
            <a:endParaRPr sz="2200">
              <a:latin typeface="Georgia"/>
              <a:cs typeface="Georgia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spc="-200" dirty="0">
                <a:solidFill>
                  <a:srgbClr val="2D2B1F"/>
                </a:solidFill>
                <a:latin typeface="Georgia"/>
                <a:cs typeface="Georgia"/>
              </a:rPr>
              <a:t>HT</a:t>
            </a:r>
            <a:r>
              <a:rPr sz="2200" spc="-195" dirty="0">
                <a:solidFill>
                  <a:srgbClr val="2D2B1F"/>
                </a:solidFill>
                <a:latin typeface="Georgia"/>
                <a:cs typeface="Georgia"/>
              </a:rPr>
              <a:t>M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L</a:t>
            </a:r>
            <a:r>
              <a:rPr sz="2200" spc="-38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Georgia"/>
                <a:cs typeface="Georgia"/>
              </a:rPr>
              <a:t>fi</a:t>
            </a: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l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e</a:t>
            </a:r>
            <a:r>
              <a:rPr sz="2200" spc="-8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a</a:t>
            </a:r>
            <a:r>
              <a:rPr sz="2200" spc="-30" dirty="0">
                <a:solidFill>
                  <a:srgbClr val="2D2B1F"/>
                </a:solidFill>
                <a:latin typeface="Georgia"/>
                <a:cs typeface="Georgia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e</a:t>
            </a:r>
            <a:r>
              <a:rPr sz="2200" spc="-5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Georgia"/>
                <a:cs typeface="Georgia"/>
              </a:rPr>
              <a:t>s</a:t>
            </a:r>
            <a:r>
              <a:rPr sz="2200" spc="-4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Georgia"/>
                <a:cs typeface="Georgia"/>
              </a:rPr>
              <a:t>fo</a:t>
            </a:r>
            <a:r>
              <a:rPr sz="2200" spc="-35" dirty="0">
                <a:solidFill>
                  <a:srgbClr val="2D2B1F"/>
                </a:solidFill>
                <a:latin typeface="Georgia"/>
                <a:cs typeface="Georgia"/>
              </a:rPr>
              <a:t>ll</a:t>
            </a:r>
            <a:r>
              <a:rPr sz="2200" spc="-25" dirty="0">
                <a:solidFill>
                  <a:srgbClr val="2D2B1F"/>
                </a:solidFill>
                <a:latin typeface="Georgia"/>
                <a:cs typeface="Georgia"/>
              </a:rPr>
              <a:t>o</a:t>
            </a:r>
            <a:r>
              <a:rPr sz="2200" spc="-30" dirty="0">
                <a:solidFill>
                  <a:srgbClr val="2D2B1F"/>
                </a:solidFill>
                <a:latin typeface="Georgia"/>
                <a:cs typeface="Georgia"/>
              </a:rPr>
              <a:t>w</a:t>
            </a:r>
            <a:r>
              <a:rPr sz="2200" spc="220" dirty="0">
                <a:solidFill>
                  <a:srgbClr val="2D2B1F"/>
                </a:solidFill>
                <a:latin typeface="Georgia"/>
                <a:cs typeface="Georgia"/>
              </a:rPr>
              <a:t>s</a:t>
            </a:r>
            <a:r>
              <a:rPr sz="2200" spc="-5" dirty="0">
                <a:solidFill>
                  <a:srgbClr val="2D2B1F"/>
                </a:solidFill>
                <a:latin typeface="Trebuchet MS"/>
                <a:cs typeface="Trebuchet MS"/>
              </a:rPr>
              <a:t>−</a:t>
            </a:r>
            <a:endParaRPr sz="22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500">
              <a:latin typeface="Trebuchet MS"/>
              <a:cs typeface="Trebuchet MS"/>
            </a:endParaRPr>
          </a:p>
          <a:p>
            <a:pPr marL="538480" lvl="1" indent="-228600">
              <a:lnSpc>
                <a:spcPct val="100000"/>
              </a:lnSpc>
              <a:spcBef>
                <a:spcPts val="2020"/>
              </a:spcBef>
              <a:buClr>
                <a:srgbClr val="9CBCBB"/>
              </a:buClr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2200" spc="-50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2200" spc="-55" dirty="0">
                <a:solidFill>
                  <a:srgbClr val="001F5F"/>
                </a:solidFill>
                <a:latin typeface="Georgia"/>
                <a:cs typeface="Georgia"/>
              </a:rPr>
              <a:t>cr</a:t>
            </a:r>
            <a:r>
              <a:rPr sz="2200" spc="-50" dirty="0">
                <a:solidFill>
                  <a:srgbClr val="001F5F"/>
                </a:solidFill>
                <a:latin typeface="Georgia"/>
                <a:cs typeface="Georgia"/>
              </a:rPr>
              <a:t>ip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200" spc="-6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001F5F"/>
                </a:solidFill>
                <a:latin typeface="Georgia"/>
                <a:cs typeface="Georgia"/>
              </a:rPr>
              <a:t>i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2200" spc="-114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&lt;h</a:t>
            </a:r>
            <a:r>
              <a:rPr sz="2200" spc="-11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200" spc="-105" dirty="0">
                <a:solidFill>
                  <a:srgbClr val="001F5F"/>
                </a:solidFill>
                <a:latin typeface="Georgia"/>
                <a:cs typeface="Georgia"/>
              </a:rPr>
              <a:t>ad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&gt;</a:t>
            </a:r>
            <a:r>
              <a:rPr sz="2200" spc="-105" dirty="0">
                <a:solidFill>
                  <a:srgbClr val="001F5F"/>
                </a:solidFill>
                <a:latin typeface="Georgia"/>
                <a:cs typeface="Georgia"/>
              </a:rPr>
              <a:t>...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&lt;/h</a:t>
            </a:r>
            <a:r>
              <a:rPr sz="2200" spc="-11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200" spc="-105" dirty="0">
                <a:solidFill>
                  <a:srgbClr val="001F5F"/>
                </a:solidFill>
                <a:latin typeface="Georgia"/>
                <a:cs typeface="Georgia"/>
              </a:rPr>
              <a:t>ad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&gt;</a:t>
            </a:r>
            <a:r>
              <a:rPr sz="2200" spc="-16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2200" spc="-5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ct</a:t>
            </a:r>
            <a:r>
              <a:rPr sz="2200" spc="-40" dirty="0">
                <a:solidFill>
                  <a:srgbClr val="001F5F"/>
                </a:solidFill>
                <a:latin typeface="Georgia"/>
                <a:cs typeface="Georgia"/>
              </a:rPr>
              <a:t>io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.</a:t>
            </a:r>
            <a:endParaRPr sz="2200">
              <a:latin typeface="Georgia"/>
              <a:cs typeface="Georgia"/>
            </a:endParaRPr>
          </a:p>
          <a:p>
            <a:pPr marL="538480" lvl="1" indent="-228600">
              <a:lnSpc>
                <a:spcPct val="100000"/>
              </a:lnSpc>
              <a:spcBef>
                <a:spcPts val="1820"/>
              </a:spcBef>
              <a:buClr>
                <a:srgbClr val="9CBCBB"/>
              </a:buClr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2200" spc="-50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2200" spc="-55" dirty="0">
                <a:solidFill>
                  <a:srgbClr val="001F5F"/>
                </a:solidFill>
                <a:latin typeface="Georgia"/>
                <a:cs typeface="Georgia"/>
              </a:rPr>
              <a:t>cr</a:t>
            </a:r>
            <a:r>
              <a:rPr sz="2200" spc="-50" dirty="0">
                <a:solidFill>
                  <a:srgbClr val="001F5F"/>
                </a:solidFill>
                <a:latin typeface="Georgia"/>
                <a:cs typeface="Georgia"/>
              </a:rPr>
              <a:t>ip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200" spc="-6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60" dirty="0">
                <a:solidFill>
                  <a:srgbClr val="001F5F"/>
                </a:solidFill>
                <a:latin typeface="Georgia"/>
                <a:cs typeface="Georgia"/>
              </a:rPr>
              <a:t>i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2200" spc="-114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&lt;</a:t>
            </a:r>
            <a:r>
              <a:rPr sz="2200" spc="-110" dirty="0">
                <a:solidFill>
                  <a:srgbClr val="001F5F"/>
                </a:solidFill>
                <a:latin typeface="Georgia"/>
                <a:cs typeface="Georgia"/>
              </a:rPr>
              <a:t>b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2200" spc="-105" dirty="0">
                <a:solidFill>
                  <a:srgbClr val="001F5F"/>
                </a:solidFill>
                <a:latin typeface="Georgia"/>
                <a:cs typeface="Georgia"/>
              </a:rPr>
              <a:t>dy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&gt;</a:t>
            </a:r>
            <a:r>
              <a:rPr sz="2200" spc="-105" dirty="0">
                <a:solidFill>
                  <a:srgbClr val="001F5F"/>
                </a:solidFill>
                <a:latin typeface="Georgia"/>
                <a:cs typeface="Georgia"/>
              </a:rPr>
              <a:t>...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&lt;/</a:t>
            </a:r>
            <a:r>
              <a:rPr sz="2200" spc="-110" dirty="0">
                <a:solidFill>
                  <a:srgbClr val="001F5F"/>
                </a:solidFill>
                <a:latin typeface="Georgia"/>
                <a:cs typeface="Georgia"/>
              </a:rPr>
              <a:t>b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2200" spc="-105" dirty="0">
                <a:solidFill>
                  <a:srgbClr val="001F5F"/>
                </a:solidFill>
                <a:latin typeface="Georgia"/>
                <a:cs typeface="Georgia"/>
              </a:rPr>
              <a:t>dy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&gt;</a:t>
            </a:r>
            <a:r>
              <a:rPr sz="2200" spc="-9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2200" spc="-5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ct</a:t>
            </a:r>
            <a:r>
              <a:rPr sz="2200" spc="-40" dirty="0">
                <a:solidFill>
                  <a:srgbClr val="001F5F"/>
                </a:solidFill>
                <a:latin typeface="Georgia"/>
                <a:cs typeface="Georgia"/>
              </a:rPr>
              <a:t>io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.</a:t>
            </a:r>
            <a:endParaRPr sz="2200">
              <a:latin typeface="Georgia"/>
              <a:cs typeface="Georgia"/>
            </a:endParaRPr>
          </a:p>
          <a:p>
            <a:pPr marL="538480" lvl="1" indent="-228600">
              <a:lnSpc>
                <a:spcPct val="100000"/>
              </a:lnSpc>
              <a:spcBef>
                <a:spcPts val="1830"/>
              </a:spcBef>
              <a:buClr>
                <a:srgbClr val="9CBCBB"/>
              </a:buClr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Script</a:t>
            </a:r>
            <a:r>
              <a:rPr sz="2200" spc="-6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001F5F"/>
                </a:solidFill>
                <a:latin typeface="Georgia"/>
                <a:cs typeface="Georgia"/>
              </a:rPr>
              <a:t>in</a:t>
            </a:r>
            <a:r>
              <a:rPr sz="2200" spc="-11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95" dirty="0">
                <a:solidFill>
                  <a:srgbClr val="001F5F"/>
                </a:solidFill>
                <a:latin typeface="Georgia"/>
                <a:cs typeface="Georgia"/>
              </a:rPr>
              <a:t>&lt;body&gt;...&lt;/body&gt;</a:t>
            </a:r>
            <a:r>
              <a:rPr sz="2200" spc="-12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and</a:t>
            </a:r>
            <a:r>
              <a:rPr sz="2200" spc="-11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&lt;head&gt;...&lt;/head&gt;</a:t>
            </a:r>
            <a:r>
              <a:rPr sz="2200" spc="-2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001F5F"/>
                </a:solidFill>
                <a:latin typeface="Georgia"/>
                <a:cs typeface="Georgia"/>
              </a:rPr>
              <a:t>sections.</a:t>
            </a:r>
            <a:endParaRPr sz="2200">
              <a:latin typeface="Georgia"/>
              <a:cs typeface="Georgia"/>
            </a:endParaRPr>
          </a:p>
          <a:p>
            <a:pPr marL="538480" lvl="1" indent="-228600">
              <a:lnSpc>
                <a:spcPct val="100000"/>
              </a:lnSpc>
              <a:spcBef>
                <a:spcPts val="1810"/>
              </a:spcBef>
              <a:buClr>
                <a:srgbClr val="9CBCBB"/>
              </a:buClr>
              <a:buFont typeface="Arial MT"/>
              <a:buChar char="•"/>
              <a:tabLst>
                <a:tab pos="537845" algn="l"/>
                <a:tab pos="538480" algn="l"/>
              </a:tabLst>
            </a:pP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Script</a:t>
            </a:r>
            <a:r>
              <a:rPr sz="2200" spc="-6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30" dirty="0">
                <a:solidFill>
                  <a:srgbClr val="001F5F"/>
                </a:solidFill>
                <a:latin typeface="Georgia"/>
                <a:cs typeface="Georgia"/>
              </a:rPr>
              <a:t>in</a:t>
            </a:r>
            <a:r>
              <a:rPr sz="2200" spc="-114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35" dirty="0">
                <a:solidFill>
                  <a:srgbClr val="001F5F"/>
                </a:solidFill>
                <a:latin typeface="Georgia"/>
                <a:cs typeface="Georgia"/>
              </a:rPr>
              <a:t>an</a:t>
            </a:r>
            <a:r>
              <a:rPr sz="2200" spc="-114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001F5F"/>
                </a:solidFill>
                <a:latin typeface="Georgia"/>
                <a:cs typeface="Georgia"/>
              </a:rPr>
              <a:t>external</a:t>
            </a:r>
            <a:r>
              <a:rPr sz="2200" spc="-2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20" dirty="0">
                <a:solidFill>
                  <a:srgbClr val="001F5F"/>
                </a:solidFill>
                <a:latin typeface="Georgia"/>
                <a:cs typeface="Georgia"/>
              </a:rPr>
              <a:t>file</a:t>
            </a:r>
            <a:r>
              <a:rPr sz="2200" spc="-7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50" dirty="0">
                <a:solidFill>
                  <a:srgbClr val="001F5F"/>
                </a:solidFill>
                <a:latin typeface="Georgia"/>
                <a:cs typeface="Georgia"/>
              </a:rPr>
              <a:t>and</a:t>
            </a:r>
            <a:r>
              <a:rPr sz="2200" spc="-114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then</a:t>
            </a:r>
            <a:r>
              <a:rPr sz="2200" spc="-9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40" dirty="0">
                <a:solidFill>
                  <a:srgbClr val="001F5F"/>
                </a:solidFill>
                <a:latin typeface="Georgia"/>
                <a:cs typeface="Georgia"/>
              </a:rPr>
              <a:t>include</a:t>
            </a:r>
            <a:r>
              <a:rPr sz="2200" spc="-1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65" dirty="0">
                <a:solidFill>
                  <a:srgbClr val="001F5F"/>
                </a:solidFill>
                <a:latin typeface="Georgia"/>
                <a:cs typeface="Georgia"/>
              </a:rPr>
              <a:t>in</a:t>
            </a:r>
            <a:endParaRPr sz="2200">
              <a:latin typeface="Georgia"/>
              <a:cs typeface="Georgia"/>
            </a:endParaRPr>
          </a:p>
          <a:p>
            <a:pPr marL="538480">
              <a:lnSpc>
                <a:spcPct val="100000"/>
              </a:lnSpc>
              <a:spcBef>
                <a:spcPts val="1320"/>
              </a:spcBef>
            </a:pP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&lt;h</a:t>
            </a:r>
            <a:r>
              <a:rPr sz="2200" spc="-11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200" spc="-105" dirty="0">
                <a:solidFill>
                  <a:srgbClr val="001F5F"/>
                </a:solidFill>
                <a:latin typeface="Georgia"/>
                <a:cs typeface="Georgia"/>
              </a:rPr>
              <a:t>ad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&gt;</a:t>
            </a:r>
            <a:r>
              <a:rPr sz="2200" spc="-105" dirty="0">
                <a:solidFill>
                  <a:srgbClr val="001F5F"/>
                </a:solidFill>
                <a:latin typeface="Georgia"/>
                <a:cs typeface="Georgia"/>
              </a:rPr>
              <a:t>...</a:t>
            </a:r>
            <a:r>
              <a:rPr sz="2200" spc="-110" dirty="0">
                <a:solidFill>
                  <a:srgbClr val="001F5F"/>
                </a:solidFill>
                <a:latin typeface="Georgia"/>
                <a:cs typeface="Georgia"/>
              </a:rPr>
              <a:t>&lt;</a:t>
            </a:r>
            <a:r>
              <a:rPr sz="2200" spc="-100" dirty="0">
                <a:solidFill>
                  <a:srgbClr val="001F5F"/>
                </a:solidFill>
                <a:latin typeface="Georgia"/>
                <a:cs typeface="Georgia"/>
              </a:rPr>
              <a:t>/</a:t>
            </a:r>
            <a:r>
              <a:rPr sz="2200" spc="-110" dirty="0">
                <a:solidFill>
                  <a:srgbClr val="001F5F"/>
                </a:solidFill>
                <a:latin typeface="Georgia"/>
                <a:cs typeface="Georgia"/>
              </a:rPr>
              <a:t>he</a:t>
            </a:r>
            <a:r>
              <a:rPr sz="2200" spc="-105" dirty="0">
                <a:solidFill>
                  <a:srgbClr val="001F5F"/>
                </a:solidFill>
                <a:latin typeface="Georgia"/>
                <a:cs typeface="Georgia"/>
              </a:rPr>
              <a:t>ad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&gt;</a:t>
            </a:r>
            <a:r>
              <a:rPr sz="2200" spc="-17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2200" spc="-5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ct</a:t>
            </a:r>
            <a:r>
              <a:rPr sz="2200" spc="-40" dirty="0">
                <a:solidFill>
                  <a:srgbClr val="001F5F"/>
                </a:solidFill>
                <a:latin typeface="Georgia"/>
                <a:cs typeface="Georgia"/>
              </a:rPr>
              <a:t>io</a:t>
            </a:r>
            <a:r>
              <a:rPr sz="2200" spc="-45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2200" spc="-5" dirty="0">
                <a:solidFill>
                  <a:srgbClr val="001F5F"/>
                </a:solidFill>
                <a:latin typeface="Georgia"/>
                <a:cs typeface="Georgia"/>
              </a:rPr>
              <a:t>.</a:t>
            </a:r>
            <a:endParaRPr sz="22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0"/>
            <a:ext cx="74028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4000" spc="-260" dirty="0"/>
              <a:t>Ja</a:t>
            </a:r>
            <a:r>
              <a:rPr sz="4000" spc="-254" dirty="0"/>
              <a:t>v</a:t>
            </a:r>
            <a:r>
              <a:rPr sz="4000" spc="-260" dirty="0"/>
              <a:t>aSc</a:t>
            </a:r>
            <a:r>
              <a:rPr sz="4000" spc="-265" dirty="0"/>
              <a:t>r</a:t>
            </a:r>
            <a:r>
              <a:rPr sz="4000" spc="-254" dirty="0"/>
              <a:t>i</a:t>
            </a:r>
            <a:r>
              <a:rPr sz="4000" spc="-260" dirty="0"/>
              <a:t>p</a:t>
            </a:r>
            <a:r>
              <a:rPr sz="4000" spc="-5" dirty="0"/>
              <a:t>t</a:t>
            </a:r>
            <a:r>
              <a:rPr sz="4000" spc="-470" dirty="0"/>
              <a:t> </a:t>
            </a:r>
            <a:r>
              <a:rPr sz="4000" spc="-150" dirty="0"/>
              <a:t>i</a:t>
            </a:r>
            <a:r>
              <a:rPr sz="4000" spc="-5" dirty="0"/>
              <a:t>n</a:t>
            </a:r>
            <a:r>
              <a:rPr sz="4000" spc="-295" dirty="0"/>
              <a:t> </a:t>
            </a:r>
            <a:r>
              <a:rPr sz="4000" spc="-270" dirty="0"/>
              <a:t>&lt;</a:t>
            </a:r>
            <a:r>
              <a:rPr sz="4000" spc="-275" dirty="0"/>
              <a:t>hea</a:t>
            </a:r>
            <a:r>
              <a:rPr sz="4000" spc="-270" dirty="0"/>
              <a:t>d</a:t>
            </a:r>
            <a:r>
              <a:rPr sz="4000" spc="-260" dirty="0"/>
              <a:t>&gt;</a:t>
            </a:r>
            <a:r>
              <a:rPr sz="4000" spc="-265" dirty="0"/>
              <a:t>.</a:t>
            </a:r>
            <a:r>
              <a:rPr sz="4000" spc="-275" dirty="0"/>
              <a:t>.</a:t>
            </a:r>
            <a:r>
              <a:rPr sz="4000" spc="-265" dirty="0"/>
              <a:t>.</a:t>
            </a:r>
            <a:r>
              <a:rPr sz="4000" spc="-260" dirty="0"/>
              <a:t>&lt;/hea</a:t>
            </a:r>
            <a:r>
              <a:rPr sz="4000" spc="-270" dirty="0"/>
              <a:t>d</a:t>
            </a:r>
            <a:r>
              <a:rPr sz="4000" spc="-5" dirty="0"/>
              <a:t>&gt;  </a:t>
            </a:r>
            <a:r>
              <a:rPr sz="4000" spc="-120" dirty="0"/>
              <a:t>section</a:t>
            </a:r>
            <a:endParaRPr sz="4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800" y="5797194"/>
            <a:ext cx="1551939" cy="4286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789301" y="5638439"/>
            <a:ext cx="1841500" cy="1174750"/>
            <a:chOff x="2789301" y="5638439"/>
            <a:chExt cx="1841500" cy="11747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4701" y="5663839"/>
              <a:ext cx="1790700" cy="112395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02001" y="5651139"/>
              <a:ext cx="1816100" cy="1149350"/>
            </a:xfrm>
            <a:custGeom>
              <a:avLst/>
              <a:gdLst/>
              <a:ahLst/>
              <a:cxnLst/>
              <a:rect l="l" t="t" r="r" b="b"/>
              <a:pathLst>
                <a:path w="1816100" h="1149350">
                  <a:moveTo>
                    <a:pt x="0" y="1149350"/>
                  </a:moveTo>
                  <a:lnTo>
                    <a:pt x="1816100" y="1149350"/>
                  </a:lnTo>
                  <a:lnTo>
                    <a:pt x="1816100" y="0"/>
                  </a:lnTo>
                  <a:lnTo>
                    <a:pt x="0" y="0"/>
                  </a:lnTo>
                  <a:lnTo>
                    <a:pt x="0" y="1149350"/>
                  </a:lnTo>
                  <a:close/>
                </a:path>
              </a:pathLst>
            </a:custGeom>
            <a:ln w="25400">
              <a:solidFill>
                <a:srgbClr val="A9A37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73735" y="1193037"/>
            <a:ext cx="7331075" cy="561276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505"/>
              </a:spcBef>
            </a:pPr>
            <a:r>
              <a:rPr sz="1800" spc="-75" dirty="0">
                <a:solidFill>
                  <a:srgbClr val="2D2B1F"/>
                </a:solidFill>
                <a:latin typeface="Georgia"/>
                <a:cs typeface="Georgia"/>
              </a:rPr>
              <a:t>&lt;html&gt;</a:t>
            </a:r>
            <a:endParaRPr sz="1800">
              <a:latin typeface="Georgia"/>
              <a:cs typeface="Georgia"/>
            </a:endParaRPr>
          </a:p>
          <a:p>
            <a:pPr marL="309245">
              <a:lnSpc>
                <a:spcPct val="100000"/>
              </a:lnSpc>
              <a:spcBef>
                <a:spcPts val="409"/>
              </a:spcBef>
            </a:pPr>
            <a:r>
              <a:rPr sz="1800" spc="-65" dirty="0">
                <a:solidFill>
                  <a:srgbClr val="2D2B1F"/>
                </a:solidFill>
                <a:latin typeface="Georgia"/>
                <a:cs typeface="Georgia"/>
              </a:rPr>
              <a:t>&lt;head&gt;</a:t>
            </a:r>
            <a:endParaRPr sz="1800">
              <a:latin typeface="Georgia"/>
              <a:cs typeface="Georgia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spc="-45" dirty="0">
                <a:solidFill>
                  <a:srgbClr val="001F5F"/>
                </a:solidFill>
                <a:latin typeface="Georgia"/>
                <a:cs typeface="Georgia"/>
              </a:rPr>
              <a:t>&lt;</a:t>
            </a:r>
            <a:r>
              <a:rPr sz="1800" spc="-35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1800" spc="-40" dirty="0">
                <a:solidFill>
                  <a:srgbClr val="001F5F"/>
                </a:solidFill>
                <a:latin typeface="Georgia"/>
                <a:cs typeface="Georgia"/>
              </a:rPr>
              <a:t>c</a:t>
            </a:r>
            <a:r>
              <a:rPr sz="1800" spc="-45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1800" spc="-40" dirty="0">
                <a:solidFill>
                  <a:srgbClr val="001F5F"/>
                </a:solidFill>
                <a:latin typeface="Georgia"/>
                <a:cs typeface="Georgia"/>
              </a:rPr>
              <a:t>i</a:t>
            </a:r>
            <a:r>
              <a:rPr sz="1800" spc="-35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1800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1800" spc="-9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spc="-35" dirty="0">
                <a:solidFill>
                  <a:srgbClr val="001F5F"/>
                </a:solidFill>
                <a:latin typeface="Georgia"/>
                <a:cs typeface="Georgia"/>
              </a:rPr>
              <a:t>typ</a:t>
            </a:r>
            <a:r>
              <a:rPr sz="1800" spc="-3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1800" spc="-45" dirty="0">
                <a:solidFill>
                  <a:srgbClr val="001F5F"/>
                </a:solidFill>
                <a:latin typeface="Georgia"/>
                <a:cs typeface="Georgia"/>
              </a:rPr>
              <a:t>=</a:t>
            </a:r>
            <a:r>
              <a:rPr sz="1800" spc="-35" dirty="0">
                <a:solidFill>
                  <a:srgbClr val="001F5F"/>
                </a:solidFill>
                <a:latin typeface="Georgia"/>
                <a:cs typeface="Georgia"/>
              </a:rPr>
              <a:t>"t</a:t>
            </a:r>
            <a:r>
              <a:rPr sz="1800" spc="-3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1800" spc="-35" dirty="0">
                <a:solidFill>
                  <a:srgbClr val="001F5F"/>
                </a:solidFill>
                <a:latin typeface="Georgia"/>
                <a:cs typeface="Georgia"/>
              </a:rPr>
              <a:t>xt</a:t>
            </a:r>
            <a:r>
              <a:rPr sz="1800" spc="-40" dirty="0">
                <a:solidFill>
                  <a:srgbClr val="001F5F"/>
                </a:solidFill>
                <a:latin typeface="Georgia"/>
                <a:cs typeface="Georgia"/>
              </a:rPr>
              <a:t>/</a:t>
            </a:r>
            <a:r>
              <a:rPr sz="1800" spc="-35" dirty="0">
                <a:solidFill>
                  <a:srgbClr val="001F5F"/>
                </a:solidFill>
                <a:latin typeface="Georgia"/>
                <a:cs typeface="Georgia"/>
              </a:rPr>
              <a:t>ja</a:t>
            </a:r>
            <a:r>
              <a:rPr sz="1800" spc="-45" dirty="0">
                <a:solidFill>
                  <a:srgbClr val="001F5F"/>
                </a:solidFill>
                <a:latin typeface="Georgia"/>
                <a:cs typeface="Georgia"/>
              </a:rPr>
              <a:t>v</a:t>
            </a:r>
            <a:r>
              <a:rPr sz="1800" spc="-35" dirty="0">
                <a:solidFill>
                  <a:srgbClr val="001F5F"/>
                </a:solidFill>
                <a:latin typeface="Georgia"/>
                <a:cs typeface="Georgia"/>
              </a:rPr>
              <a:t>as</a:t>
            </a:r>
            <a:r>
              <a:rPr sz="1800" spc="-40" dirty="0">
                <a:solidFill>
                  <a:srgbClr val="001F5F"/>
                </a:solidFill>
                <a:latin typeface="Georgia"/>
                <a:cs typeface="Georgia"/>
              </a:rPr>
              <a:t>c</a:t>
            </a:r>
            <a:r>
              <a:rPr sz="1800" spc="-45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1800" spc="-40" dirty="0">
                <a:solidFill>
                  <a:srgbClr val="001F5F"/>
                </a:solidFill>
                <a:latin typeface="Georgia"/>
                <a:cs typeface="Georgia"/>
              </a:rPr>
              <a:t>i</a:t>
            </a:r>
            <a:r>
              <a:rPr sz="1800" spc="-35" dirty="0">
                <a:solidFill>
                  <a:srgbClr val="001F5F"/>
                </a:solidFill>
                <a:latin typeface="Georgia"/>
                <a:cs typeface="Georgia"/>
              </a:rPr>
              <a:t>pt"</a:t>
            </a:r>
            <a:r>
              <a:rPr sz="1800" dirty="0">
                <a:solidFill>
                  <a:srgbClr val="001F5F"/>
                </a:solidFill>
                <a:latin typeface="Georgia"/>
                <a:cs typeface="Georgia"/>
              </a:rPr>
              <a:t>&gt;</a:t>
            </a:r>
            <a:endParaRPr sz="1800">
              <a:latin typeface="Georgia"/>
              <a:cs typeface="Georgia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&lt;!</a:t>
            </a: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-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-</a:t>
            </a:r>
            <a:r>
              <a:rPr sz="1800" b="1" spc="-204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f</a:t>
            </a: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u</a:t>
            </a:r>
            <a:r>
              <a:rPr sz="1800" b="1" spc="-130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cti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1800" b="1" spc="-15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ay</a:t>
            </a: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He</a:t>
            </a:r>
            <a:r>
              <a:rPr sz="1800" b="1" spc="-105" dirty="0">
                <a:solidFill>
                  <a:srgbClr val="001F5F"/>
                </a:solidFill>
                <a:latin typeface="Georgia"/>
                <a:cs typeface="Georgia"/>
              </a:rPr>
              <a:t>ll</a:t>
            </a: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(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)</a:t>
            </a:r>
            <a:endParaRPr sz="1800">
              <a:latin typeface="Georgia"/>
              <a:cs typeface="Georgia"/>
            </a:endParaRPr>
          </a:p>
          <a:p>
            <a:pPr marL="360045">
              <a:lnSpc>
                <a:spcPct val="100000"/>
              </a:lnSpc>
              <a:spcBef>
                <a:spcPts val="414"/>
              </a:spcBef>
            </a:pPr>
            <a:r>
              <a:rPr sz="1800" b="1" spc="70" dirty="0">
                <a:solidFill>
                  <a:srgbClr val="001F5F"/>
                </a:solidFill>
                <a:latin typeface="Georgia"/>
                <a:cs typeface="Georgia"/>
              </a:rPr>
              <a:t>{</a:t>
            </a: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1800" b="1" spc="-105" dirty="0">
                <a:solidFill>
                  <a:srgbClr val="001F5F"/>
                </a:solidFill>
                <a:latin typeface="Georgia"/>
                <a:cs typeface="Georgia"/>
              </a:rPr>
              <a:t>l</a:t>
            </a: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er</a:t>
            </a:r>
            <a:r>
              <a:rPr sz="1800" b="1" spc="-105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(</a:t>
            </a: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Hel</a:t>
            </a:r>
            <a:r>
              <a:rPr sz="1800" b="1" spc="-105" dirty="0">
                <a:solidFill>
                  <a:srgbClr val="001F5F"/>
                </a:solidFill>
                <a:latin typeface="Georgia"/>
                <a:cs typeface="Georgia"/>
              </a:rPr>
              <a:t>l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1800" b="1" spc="-26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60" dirty="0">
                <a:solidFill>
                  <a:srgbClr val="001F5F"/>
                </a:solidFill>
                <a:latin typeface="Georgia"/>
                <a:cs typeface="Georgia"/>
              </a:rPr>
              <a:t>Wor</a:t>
            </a:r>
            <a:r>
              <a:rPr sz="1800" b="1" spc="-155" dirty="0">
                <a:solidFill>
                  <a:srgbClr val="001F5F"/>
                </a:solidFill>
                <a:latin typeface="Georgia"/>
                <a:cs typeface="Georgia"/>
              </a:rPr>
              <a:t>l</a:t>
            </a:r>
            <a:r>
              <a:rPr sz="1800" b="1" spc="-165" dirty="0">
                <a:solidFill>
                  <a:srgbClr val="001F5F"/>
                </a:solidFill>
                <a:latin typeface="Georgia"/>
                <a:cs typeface="Georgia"/>
              </a:rPr>
              <a:t>d"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)</a:t>
            </a:r>
            <a:r>
              <a:rPr sz="1800" b="1" spc="-29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}</a:t>
            </a:r>
            <a:endParaRPr sz="1800">
              <a:latin typeface="Georgia"/>
              <a:cs typeface="Georgia"/>
            </a:endParaRPr>
          </a:p>
          <a:p>
            <a:pPr marL="360045">
              <a:lnSpc>
                <a:spcPct val="100000"/>
              </a:lnSpc>
              <a:spcBef>
                <a:spcPts val="395"/>
              </a:spcBef>
            </a:pPr>
            <a:r>
              <a:rPr sz="1800" b="1" spc="-40" dirty="0">
                <a:solidFill>
                  <a:srgbClr val="001F5F"/>
                </a:solidFill>
                <a:latin typeface="Georgia"/>
                <a:cs typeface="Georgia"/>
              </a:rPr>
              <a:t>//--&gt;</a:t>
            </a:r>
            <a:r>
              <a:rPr sz="1800" b="1" spc="28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spc="-50" dirty="0">
                <a:solidFill>
                  <a:srgbClr val="001F5F"/>
                </a:solidFill>
                <a:latin typeface="Georgia"/>
                <a:cs typeface="Georgia"/>
              </a:rPr>
              <a:t>&lt;/script&gt;</a:t>
            </a:r>
            <a:endParaRPr sz="1800">
              <a:latin typeface="Georgia"/>
              <a:cs typeface="Georgia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spc="-55" dirty="0">
                <a:solidFill>
                  <a:srgbClr val="2D2B1F"/>
                </a:solidFill>
                <a:latin typeface="Georgia"/>
                <a:cs typeface="Georgia"/>
              </a:rPr>
              <a:t>&lt;/head&gt;</a:t>
            </a:r>
            <a:endParaRPr sz="1800">
              <a:latin typeface="Georgia"/>
              <a:cs typeface="Georgia"/>
            </a:endParaRPr>
          </a:p>
          <a:p>
            <a:pPr marL="309245">
              <a:lnSpc>
                <a:spcPct val="100000"/>
              </a:lnSpc>
              <a:spcBef>
                <a:spcPts val="409"/>
              </a:spcBef>
            </a:pPr>
            <a:r>
              <a:rPr sz="1800" spc="-65" dirty="0">
                <a:solidFill>
                  <a:srgbClr val="2D2B1F"/>
                </a:solidFill>
                <a:latin typeface="Georgia"/>
                <a:cs typeface="Georgia"/>
              </a:rPr>
              <a:t>&lt;body&gt;</a:t>
            </a:r>
            <a:endParaRPr sz="1800">
              <a:latin typeface="Georgia"/>
              <a:cs typeface="Georgia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b="1" spc="-105" dirty="0">
                <a:solidFill>
                  <a:srgbClr val="001F5F"/>
                </a:solidFill>
                <a:latin typeface="Georgia"/>
                <a:cs typeface="Georgia"/>
              </a:rPr>
              <a:t>&lt;input</a:t>
            </a:r>
            <a:r>
              <a:rPr sz="1800" b="1" spc="-28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type="button"</a:t>
            </a:r>
            <a:r>
              <a:rPr sz="1800" b="1" spc="-254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onclick="sayHello()"</a:t>
            </a:r>
            <a:r>
              <a:rPr sz="1800" b="1" spc="-28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value="Say</a:t>
            </a:r>
            <a:r>
              <a:rPr sz="1800" b="1" spc="-29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35" dirty="0">
                <a:solidFill>
                  <a:srgbClr val="001F5F"/>
                </a:solidFill>
                <a:latin typeface="Georgia"/>
                <a:cs typeface="Georgia"/>
              </a:rPr>
              <a:t>Hello"</a:t>
            </a:r>
            <a:r>
              <a:rPr sz="1800" b="1" spc="-21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75" dirty="0">
                <a:solidFill>
                  <a:srgbClr val="001F5F"/>
                </a:solidFill>
                <a:latin typeface="Georgia"/>
                <a:cs typeface="Georgia"/>
              </a:rPr>
              <a:t>/&gt;</a:t>
            </a:r>
            <a:endParaRPr sz="1800">
              <a:latin typeface="Georgia"/>
              <a:cs typeface="Georgia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spc="-55" dirty="0">
                <a:solidFill>
                  <a:srgbClr val="2D2B1F"/>
                </a:solidFill>
                <a:latin typeface="Georgia"/>
                <a:cs typeface="Georgia"/>
              </a:rPr>
              <a:t>&lt;/body&gt;</a:t>
            </a:r>
            <a:endParaRPr sz="1800">
              <a:latin typeface="Georgia"/>
              <a:cs typeface="Georgia"/>
            </a:endParaRPr>
          </a:p>
          <a:p>
            <a:pPr marL="309245">
              <a:lnSpc>
                <a:spcPct val="100000"/>
              </a:lnSpc>
              <a:spcBef>
                <a:spcPts val="710"/>
              </a:spcBef>
            </a:pPr>
            <a:r>
              <a:rPr sz="1800" spc="-70" dirty="0">
                <a:solidFill>
                  <a:srgbClr val="2D2B1F"/>
                </a:solidFill>
                <a:latin typeface="Georgia"/>
                <a:cs typeface="Georgia"/>
              </a:rPr>
              <a:t>&lt;/html&gt;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154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14" dirty="0">
                <a:solidFill>
                  <a:srgbClr val="FF0000"/>
                </a:solidFill>
                <a:latin typeface="Georgia"/>
                <a:cs typeface="Georgia"/>
              </a:rPr>
              <a:t>T</a:t>
            </a:r>
            <a:r>
              <a:rPr sz="2000" b="1" spc="-105" dirty="0">
                <a:solidFill>
                  <a:srgbClr val="FF0000"/>
                </a:solidFill>
                <a:latin typeface="Georgia"/>
                <a:cs typeface="Georgia"/>
              </a:rPr>
              <a:t>h</a:t>
            </a:r>
            <a:r>
              <a:rPr sz="2000" b="1" spc="-110" dirty="0">
                <a:solidFill>
                  <a:srgbClr val="FF0000"/>
                </a:solidFill>
                <a:latin typeface="Georgia"/>
                <a:cs typeface="Georgia"/>
              </a:rPr>
              <a:t>i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s</a:t>
            </a:r>
            <a:r>
              <a:rPr sz="2000" b="1" spc="-229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spc="-120" dirty="0">
                <a:solidFill>
                  <a:srgbClr val="FF0000"/>
                </a:solidFill>
                <a:latin typeface="Georgia"/>
                <a:cs typeface="Georgia"/>
              </a:rPr>
              <a:t>c</a:t>
            </a:r>
            <a:r>
              <a:rPr sz="2000" b="1" spc="-125" dirty="0">
                <a:solidFill>
                  <a:srgbClr val="FF0000"/>
                </a:solidFill>
                <a:latin typeface="Georgia"/>
                <a:cs typeface="Georgia"/>
              </a:rPr>
              <a:t>o</a:t>
            </a:r>
            <a:r>
              <a:rPr sz="2000" b="1" spc="-120" dirty="0">
                <a:solidFill>
                  <a:srgbClr val="FF0000"/>
                </a:solidFill>
                <a:latin typeface="Georgia"/>
                <a:cs typeface="Georgia"/>
              </a:rPr>
              <a:t>d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e</a:t>
            </a:r>
            <a:r>
              <a:rPr sz="2000" b="1" spc="-28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spc="-100" dirty="0">
                <a:solidFill>
                  <a:srgbClr val="FF0000"/>
                </a:solidFill>
                <a:latin typeface="Georgia"/>
                <a:cs typeface="Georgia"/>
              </a:rPr>
              <a:t>wi</a:t>
            </a:r>
            <a:r>
              <a:rPr sz="2000" b="1" spc="-105" dirty="0">
                <a:solidFill>
                  <a:srgbClr val="FF0000"/>
                </a:solidFill>
                <a:latin typeface="Georgia"/>
                <a:cs typeface="Georgia"/>
              </a:rPr>
              <a:t>l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l</a:t>
            </a:r>
            <a:r>
              <a:rPr sz="2000" b="1" spc="-15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spc="-135" dirty="0">
                <a:solidFill>
                  <a:srgbClr val="FF0000"/>
                </a:solidFill>
                <a:latin typeface="Georgia"/>
                <a:cs typeface="Georgia"/>
              </a:rPr>
              <a:t>pr</a:t>
            </a:r>
            <a:r>
              <a:rPr sz="2000" b="1" spc="-140" dirty="0">
                <a:solidFill>
                  <a:srgbClr val="FF0000"/>
                </a:solidFill>
                <a:latin typeface="Georgia"/>
                <a:cs typeface="Georgia"/>
              </a:rPr>
              <a:t>o</a:t>
            </a:r>
            <a:r>
              <a:rPr sz="2000" b="1" spc="-135" dirty="0">
                <a:solidFill>
                  <a:srgbClr val="FF0000"/>
                </a:solidFill>
                <a:latin typeface="Georgia"/>
                <a:cs typeface="Georgia"/>
              </a:rPr>
              <a:t>du</a:t>
            </a:r>
            <a:r>
              <a:rPr sz="2000" b="1" spc="-130" dirty="0">
                <a:solidFill>
                  <a:srgbClr val="FF0000"/>
                </a:solidFill>
                <a:latin typeface="Georgia"/>
                <a:cs typeface="Georgia"/>
              </a:rPr>
              <a:t>c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e</a:t>
            </a:r>
            <a:r>
              <a:rPr sz="2000" b="1" spc="-28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spc="-114" dirty="0">
                <a:solidFill>
                  <a:srgbClr val="FF0000"/>
                </a:solidFill>
                <a:latin typeface="Georgia"/>
                <a:cs typeface="Georgia"/>
              </a:rPr>
              <a:t>t</a:t>
            </a:r>
            <a:r>
              <a:rPr sz="2000" b="1" spc="-105" dirty="0">
                <a:solidFill>
                  <a:srgbClr val="FF0000"/>
                </a:solidFill>
                <a:latin typeface="Georgia"/>
                <a:cs typeface="Georgia"/>
              </a:rPr>
              <a:t>h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e</a:t>
            </a:r>
            <a:r>
              <a:rPr sz="2000" b="1" spc="-21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spc="-120" dirty="0">
                <a:solidFill>
                  <a:srgbClr val="FF0000"/>
                </a:solidFill>
                <a:latin typeface="Georgia"/>
                <a:cs typeface="Georgia"/>
              </a:rPr>
              <a:t>f</a:t>
            </a:r>
            <a:r>
              <a:rPr sz="2000" b="1" spc="-125" dirty="0">
                <a:solidFill>
                  <a:srgbClr val="FF0000"/>
                </a:solidFill>
                <a:latin typeface="Georgia"/>
                <a:cs typeface="Georgia"/>
              </a:rPr>
              <a:t>o</a:t>
            </a:r>
            <a:r>
              <a:rPr sz="2000" b="1" spc="-130" dirty="0">
                <a:solidFill>
                  <a:srgbClr val="FF0000"/>
                </a:solidFill>
                <a:latin typeface="Georgia"/>
                <a:cs typeface="Georgia"/>
              </a:rPr>
              <a:t>ll</a:t>
            </a:r>
            <a:r>
              <a:rPr sz="2000" b="1" spc="-125" dirty="0">
                <a:solidFill>
                  <a:srgbClr val="FF0000"/>
                </a:solidFill>
                <a:latin typeface="Georgia"/>
                <a:cs typeface="Georgia"/>
              </a:rPr>
              <a:t>owin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g</a:t>
            </a:r>
            <a:r>
              <a:rPr sz="2000" b="1" spc="-28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spc="-110" dirty="0">
                <a:solidFill>
                  <a:srgbClr val="FF0000"/>
                </a:solidFill>
                <a:latin typeface="Georgia"/>
                <a:cs typeface="Georgia"/>
              </a:rPr>
              <a:t>r</a:t>
            </a:r>
            <a:r>
              <a:rPr sz="2000" b="1" spc="-120" dirty="0">
                <a:solidFill>
                  <a:srgbClr val="FF0000"/>
                </a:solidFill>
                <a:latin typeface="Georgia"/>
                <a:cs typeface="Georgia"/>
              </a:rPr>
              <a:t>e</a:t>
            </a:r>
            <a:r>
              <a:rPr sz="2000" b="1" spc="-105" dirty="0">
                <a:solidFill>
                  <a:srgbClr val="FF0000"/>
                </a:solidFill>
                <a:latin typeface="Georgia"/>
                <a:cs typeface="Georgia"/>
              </a:rPr>
              <a:t>s</a:t>
            </a:r>
            <a:r>
              <a:rPr sz="2000" b="1" spc="-110" dirty="0">
                <a:solidFill>
                  <a:srgbClr val="FF0000"/>
                </a:solidFill>
                <a:latin typeface="Georgia"/>
                <a:cs typeface="Georgia"/>
              </a:rPr>
              <a:t>u</a:t>
            </a:r>
            <a:r>
              <a:rPr sz="2000" b="1" spc="-114" dirty="0">
                <a:solidFill>
                  <a:srgbClr val="FF0000"/>
                </a:solidFill>
                <a:latin typeface="Georgia"/>
                <a:cs typeface="Georgia"/>
              </a:rPr>
              <a:t>lt</a:t>
            </a:r>
            <a:r>
              <a:rPr sz="2000" b="1" dirty="0">
                <a:solidFill>
                  <a:srgbClr val="FF0000"/>
                </a:solidFill>
                <a:latin typeface="Georgia"/>
                <a:cs typeface="Georgia"/>
              </a:rPr>
              <a:t>s</a:t>
            </a:r>
            <a:r>
              <a:rPr sz="2000" b="1" spc="-50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FF0000"/>
                </a:solidFill>
                <a:latin typeface="Trebuchet MS"/>
                <a:cs typeface="Trebuchet MS"/>
              </a:rPr>
              <a:t>−</a:t>
            </a:r>
            <a:endParaRPr sz="2000">
              <a:latin typeface="Trebuchet MS"/>
              <a:cs typeface="Trebuchet MS"/>
            </a:endParaRPr>
          </a:p>
          <a:p>
            <a:pPr marL="4585335" marR="5080">
              <a:lnSpc>
                <a:spcPct val="100000"/>
              </a:lnSpc>
              <a:spcBef>
                <a:spcPts val="660"/>
              </a:spcBef>
            </a:pPr>
            <a:r>
              <a:rPr sz="1800" b="1" spc="-5" dirty="0">
                <a:latin typeface="Calibri"/>
                <a:cs typeface="Calibri"/>
              </a:rPr>
              <a:t>Note: </a:t>
            </a:r>
            <a:r>
              <a:rPr sz="1800" spc="-5" dirty="0">
                <a:latin typeface="Calibri"/>
                <a:cs typeface="Calibri"/>
              </a:rPr>
              <a:t>Comments </a:t>
            </a:r>
            <a:r>
              <a:rPr sz="1800" spc="-10" dirty="0">
                <a:latin typeface="Calibri"/>
                <a:cs typeface="Calibri"/>
              </a:rPr>
              <a:t>are </a:t>
            </a:r>
            <a:r>
              <a:rPr sz="1800" spc="-5" dirty="0">
                <a:latin typeface="Calibri"/>
                <a:cs typeface="Calibri"/>
              </a:rPr>
              <a:t>not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displayed</a:t>
            </a:r>
            <a:r>
              <a:rPr sz="1800" spc="-5" dirty="0">
                <a:latin typeface="Calibri"/>
                <a:cs typeface="Calibri"/>
              </a:rPr>
              <a:t> by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the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30" dirty="0">
                <a:latin typeface="Calibri"/>
                <a:cs typeface="Calibri"/>
              </a:rPr>
              <a:t>browser,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but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they </a:t>
            </a:r>
            <a:r>
              <a:rPr sz="1800" spc="-10" dirty="0">
                <a:latin typeface="Calibri"/>
                <a:cs typeface="Calibri"/>
              </a:rPr>
              <a:t>can </a:t>
            </a:r>
            <a:r>
              <a:rPr sz="1800" spc="-5" dirty="0">
                <a:latin typeface="Calibri"/>
                <a:cs typeface="Calibri"/>
              </a:rPr>
              <a:t>help document </a:t>
            </a:r>
            <a:r>
              <a:rPr sz="1800" spc="-10" dirty="0">
                <a:latin typeface="Calibri"/>
                <a:cs typeface="Calibri"/>
              </a:rPr>
              <a:t>your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HTML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source</a:t>
            </a:r>
            <a:r>
              <a:rPr sz="1800" spc="-5" dirty="0">
                <a:latin typeface="Calibri"/>
                <a:cs typeface="Calibri"/>
              </a:rPr>
              <a:t> code.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0"/>
            <a:ext cx="74104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65" dirty="0"/>
              <a:t>Ja</a:t>
            </a:r>
            <a:r>
              <a:rPr sz="4000" spc="-260" dirty="0"/>
              <a:t>v</a:t>
            </a:r>
            <a:r>
              <a:rPr sz="4000" spc="-265" dirty="0"/>
              <a:t>aS</a:t>
            </a:r>
            <a:r>
              <a:rPr sz="4000" spc="-260" dirty="0"/>
              <a:t>c</a:t>
            </a:r>
            <a:r>
              <a:rPr sz="4000" spc="-265" dirty="0"/>
              <a:t>r</a:t>
            </a:r>
            <a:r>
              <a:rPr sz="4000" spc="-254" dirty="0"/>
              <a:t>i</a:t>
            </a:r>
            <a:r>
              <a:rPr sz="4000" spc="-260" dirty="0"/>
              <a:t>p</a:t>
            </a:r>
            <a:r>
              <a:rPr sz="4000" spc="-5" dirty="0"/>
              <a:t>t</a:t>
            </a:r>
            <a:r>
              <a:rPr sz="4000" spc="-459" dirty="0"/>
              <a:t> </a:t>
            </a:r>
            <a:r>
              <a:rPr sz="4000" spc="-145" dirty="0"/>
              <a:t>i</a:t>
            </a:r>
            <a:r>
              <a:rPr sz="4000" spc="-5" dirty="0"/>
              <a:t>n</a:t>
            </a:r>
            <a:r>
              <a:rPr sz="4000" spc="-300" dirty="0"/>
              <a:t> </a:t>
            </a:r>
            <a:r>
              <a:rPr sz="4000" spc="-265" dirty="0"/>
              <a:t>&lt;</a:t>
            </a:r>
            <a:r>
              <a:rPr sz="4000" spc="-260" dirty="0"/>
              <a:t>bod</a:t>
            </a:r>
            <a:r>
              <a:rPr sz="4000" spc="-265" dirty="0"/>
              <a:t>y&gt;...&lt;</a:t>
            </a:r>
            <a:r>
              <a:rPr sz="4000" spc="-260" dirty="0"/>
              <a:t>/bod</a:t>
            </a:r>
            <a:r>
              <a:rPr sz="4000" spc="-265" dirty="0"/>
              <a:t>y</a:t>
            </a:r>
            <a:r>
              <a:rPr sz="4000" spc="-5" dirty="0"/>
              <a:t>&gt;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-507" y="606679"/>
            <a:ext cx="179895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-140" dirty="0">
                <a:solidFill>
                  <a:srgbClr val="FF0000"/>
                </a:solidFill>
                <a:latin typeface="Georgia"/>
                <a:cs typeface="Georgia"/>
              </a:rPr>
              <a:t>sec</a:t>
            </a:r>
            <a:r>
              <a:rPr sz="4000" b="1" spc="-145" dirty="0">
                <a:solidFill>
                  <a:srgbClr val="FF0000"/>
                </a:solidFill>
                <a:latin typeface="Georgia"/>
                <a:cs typeface="Georgia"/>
              </a:rPr>
              <a:t>t</a:t>
            </a:r>
            <a:r>
              <a:rPr sz="4000" b="1" spc="-135" dirty="0">
                <a:solidFill>
                  <a:srgbClr val="FF0000"/>
                </a:solidFill>
                <a:latin typeface="Georgia"/>
                <a:cs typeface="Georgia"/>
              </a:rPr>
              <a:t>io</a:t>
            </a:r>
            <a:r>
              <a:rPr sz="4000" b="1" spc="-5" dirty="0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4326" y="603707"/>
            <a:ext cx="3829685" cy="433006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&lt;html&gt;</a:t>
            </a:r>
            <a:endParaRPr sz="2400">
              <a:latin typeface="Times New Roman"/>
              <a:cs typeface="Times New Roman"/>
            </a:endParaRPr>
          </a:p>
          <a:p>
            <a:pPr marL="68580">
              <a:lnSpc>
                <a:spcPct val="100000"/>
              </a:lnSpc>
              <a:spcBef>
                <a:spcPts val="209"/>
              </a:spcBef>
            </a:pPr>
            <a:r>
              <a:rPr sz="2400" spc="-125" dirty="0">
                <a:solidFill>
                  <a:srgbClr val="2D2B1F"/>
                </a:solidFill>
                <a:latin typeface="Times New Roman"/>
                <a:cs typeface="Times New Roman"/>
              </a:rPr>
              <a:t>&lt;h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ea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4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ea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endParaRPr sz="2400">
              <a:latin typeface="Times New Roman"/>
              <a:cs typeface="Times New Roman"/>
            </a:endParaRPr>
          </a:p>
          <a:p>
            <a:pPr marL="68580">
              <a:lnSpc>
                <a:spcPct val="100000"/>
              </a:lnSpc>
              <a:spcBef>
                <a:spcPts val="190"/>
              </a:spcBef>
            </a:pPr>
            <a:r>
              <a:rPr sz="2400" spc="-95" dirty="0">
                <a:solidFill>
                  <a:srgbClr val="001F5F"/>
                </a:solidFill>
                <a:latin typeface="Times New Roman"/>
                <a:cs typeface="Times New Roman"/>
              </a:rPr>
              <a:t>&lt;body&gt;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400" b="1" spc="-145" dirty="0">
                <a:solidFill>
                  <a:srgbClr val="001F5F"/>
                </a:solidFill>
                <a:latin typeface="Times New Roman"/>
                <a:cs typeface="Times New Roman"/>
              </a:rPr>
              <a:t>&lt;</a:t>
            </a:r>
            <a:r>
              <a:rPr sz="2400" b="1" spc="-150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2400" b="1" spc="-145" dirty="0">
                <a:solidFill>
                  <a:srgbClr val="001F5F"/>
                </a:solidFill>
                <a:latin typeface="Times New Roman"/>
                <a:cs typeface="Times New Roman"/>
              </a:rPr>
              <a:t>cr</a:t>
            </a:r>
            <a:r>
              <a:rPr sz="2400" b="1" spc="-140" dirty="0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sz="2400" b="1" spc="-155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400" b="1" spc="-29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4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y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24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4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=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"</a:t>
            </a:r>
            <a:r>
              <a:rPr sz="24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4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4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x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t/j</a:t>
            </a:r>
            <a:r>
              <a:rPr sz="24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24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v</a:t>
            </a:r>
            <a:r>
              <a:rPr sz="24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as</a:t>
            </a:r>
            <a:r>
              <a:rPr sz="24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cr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ip</a:t>
            </a:r>
            <a:r>
              <a:rPr sz="24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"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&gt;</a:t>
            </a:r>
            <a:endParaRPr sz="2400">
              <a:latin typeface="Times New Roman"/>
              <a:cs typeface="Times New Roman"/>
            </a:endParaRPr>
          </a:p>
          <a:p>
            <a:pPr marL="68580">
              <a:lnSpc>
                <a:spcPct val="100000"/>
              </a:lnSpc>
              <a:spcBef>
                <a:spcPts val="204"/>
              </a:spcBef>
            </a:pPr>
            <a:r>
              <a:rPr sz="2400" b="1" spc="-85" dirty="0">
                <a:solidFill>
                  <a:srgbClr val="001F5F"/>
                </a:solidFill>
                <a:latin typeface="Times New Roman"/>
                <a:cs typeface="Times New Roman"/>
              </a:rPr>
              <a:t>&lt;!--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4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d</a:t>
            </a:r>
            <a:r>
              <a:rPr sz="24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oc</a:t>
            </a:r>
            <a:r>
              <a:rPr sz="24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u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sz="24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4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n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4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.</a:t>
            </a:r>
            <a:r>
              <a:rPr sz="2400" b="1" spc="-130" dirty="0">
                <a:solidFill>
                  <a:srgbClr val="001F5F"/>
                </a:solidFill>
                <a:latin typeface="Times New Roman"/>
                <a:cs typeface="Times New Roman"/>
              </a:rPr>
              <a:t>w</a:t>
            </a:r>
            <a:r>
              <a:rPr sz="24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r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it</a:t>
            </a:r>
            <a:r>
              <a:rPr sz="24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(</a:t>
            </a:r>
            <a:r>
              <a:rPr sz="2400" b="1" spc="-114" dirty="0">
                <a:solidFill>
                  <a:srgbClr val="001F5F"/>
                </a:solidFill>
                <a:latin typeface="Times New Roman"/>
                <a:cs typeface="Times New Roman"/>
              </a:rPr>
              <a:t>"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H</a:t>
            </a:r>
            <a:r>
              <a:rPr sz="24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ll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2400" b="1" spc="-27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spc="-229" dirty="0">
                <a:solidFill>
                  <a:srgbClr val="001F5F"/>
                </a:solidFill>
                <a:latin typeface="Times New Roman"/>
                <a:cs typeface="Times New Roman"/>
              </a:rPr>
              <a:t>W</a:t>
            </a:r>
            <a:r>
              <a:rPr sz="24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24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rl</a:t>
            </a:r>
            <a:r>
              <a:rPr sz="24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d"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68580">
              <a:lnSpc>
                <a:spcPct val="100000"/>
              </a:lnSpc>
              <a:spcBef>
                <a:spcPts val="200"/>
              </a:spcBef>
            </a:pPr>
            <a:r>
              <a:rPr sz="2400" b="1" spc="50" dirty="0">
                <a:solidFill>
                  <a:srgbClr val="001F5F"/>
                </a:solidFill>
                <a:latin typeface="Times New Roman"/>
                <a:cs typeface="Times New Roman"/>
              </a:rPr>
              <a:t>//--&gt;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4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&lt;/script&gt;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&lt;p&gt;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p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bod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endParaRPr sz="2400">
              <a:latin typeface="Times New Roman"/>
              <a:cs typeface="Times New Roman"/>
            </a:endParaRPr>
          </a:p>
          <a:p>
            <a:pPr marL="68580">
              <a:lnSpc>
                <a:spcPct val="100000"/>
              </a:lnSpc>
              <a:spcBef>
                <a:spcPts val="204"/>
              </a:spcBef>
            </a:pP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&lt;/body&gt;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&lt;/html&gt;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7145" y="5347512"/>
            <a:ext cx="5240020" cy="1553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Th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cod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will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odu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f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ll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lt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−</a:t>
            </a:r>
            <a:endParaRPr sz="24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300"/>
              </a:spcBef>
            </a:pPr>
            <a:r>
              <a:rPr sz="2400" spc="-85" dirty="0">
                <a:solidFill>
                  <a:srgbClr val="001F5F"/>
                </a:solidFill>
                <a:latin typeface="Times New Roman"/>
                <a:cs typeface="Times New Roman"/>
              </a:rPr>
              <a:t>H</a:t>
            </a:r>
            <a:r>
              <a:rPr sz="2400" spc="-70" dirty="0">
                <a:solidFill>
                  <a:srgbClr val="001F5F"/>
                </a:solidFill>
                <a:latin typeface="Times New Roman"/>
                <a:cs typeface="Times New Roman"/>
              </a:rPr>
              <a:t>ell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2400" spc="-2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275" dirty="0">
                <a:solidFill>
                  <a:srgbClr val="001F5F"/>
                </a:solidFill>
                <a:latin typeface="Times New Roman"/>
                <a:cs typeface="Times New Roman"/>
              </a:rPr>
              <a:t>W</a:t>
            </a:r>
            <a:r>
              <a:rPr sz="2400" spc="-60" dirty="0">
                <a:solidFill>
                  <a:srgbClr val="001F5F"/>
                </a:solidFill>
                <a:latin typeface="Times New Roman"/>
                <a:cs typeface="Times New Roman"/>
              </a:rPr>
              <a:t>or</a:t>
            </a:r>
            <a:r>
              <a:rPr sz="2400" spc="-55" dirty="0">
                <a:solidFill>
                  <a:srgbClr val="001F5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204"/>
              </a:spcBef>
            </a:pPr>
            <a:r>
              <a:rPr sz="2400" spc="-140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400" spc="-135" dirty="0">
                <a:solidFill>
                  <a:srgbClr val="001F5F"/>
                </a:solidFill>
                <a:latin typeface="Times New Roman"/>
                <a:cs typeface="Times New Roman"/>
              </a:rPr>
              <a:t>h</a:t>
            </a:r>
            <a:r>
              <a:rPr sz="2400" spc="-130" dirty="0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2400" spc="-2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2400" spc="-2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001F5F"/>
                </a:solidFill>
                <a:latin typeface="Times New Roman"/>
                <a:cs typeface="Times New Roman"/>
              </a:rPr>
              <a:t>w</a:t>
            </a:r>
            <a:r>
              <a:rPr sz="2400" spc="-7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b</a:t>
            </a:r>
            <a:r>
              <a:rPr sz="2400" spc="-135" dirty="0">
                <a:solidFill>
                  <a:srgbClr val="001F5F"/>
                </a:solidFill>
                <a:latin typeface="Times New Roman"/>
                <a:cs typeface="Times New Roman"/>
              </a:rPr>
              <a:t> p</a:t>
            </a:r>
            <a:r>
              <a:rPr sz="2400" spc="-130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001F5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400" spc="-29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001F5F"/>
                </a:solidFill>
                <a:latin typeface="Times New Roman"/>
                <a:cs typeface="Times New Roman"/>
              </a:rPr>
              <a:t>body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177736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215" dirty="0">
                <a:solidFill>
                  <a:srgbClr val="675E46"/>
                </a:solidFill>
                <a:latin typeface="Georgia"/>
                <a:cs typeface="Georgia"/>
              </a:rPr>
              <a:t>Outline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1939035"/>
            <a:ext cx="7645400" cy="4123054"/>
            <a:chOff x="444500" y="1939035"/>
            <a:chExt cx="7645400" cy="4123054"/>
          </a:xfrm>
        </p:grpSpPr>
        <p:sp>
          <p:nvSpPr>
            <p:cNvPr id="4" name="object 4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4"/>
                  </a:lnTo>
                  <a:lnTo>
                    <a:pt x="134340" y="17272"/>
                  </a:lnTo>
                  <a:lnTo>
                    <a:pt x="96977" y="37591"/>
                  </a:lnTo>
                  <a:lnTo>
                    <a:pt x="64427" y="64388"/>
                  </a:lnTo>
                  <a:lnTo>
                    <a:pt x="37566" y="96900"/>
                  </a:lnTo>
                  <a:lnTo>
                    <a:pt x="17284" y="134365"/>
                  </a:lnTo>
                  <a:lnTo>
                    <a:pt x="4470" y="175640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70" y="1144142"/>
                  </a:lnTo>
                  <a:lnTo>
                    <a:pt x="17284" y="1185417"/>
                  </a:lnTo>
                  <a:lnTo>
                    <a:pt x="37566" y="1222755"/>
                  </a:lnTo>
                  <a:lnTo>
                    <a:pt x="64427" y="1255267"/>
                  </a:lnTo>
                  <a:lnTo>
                    <a:pt x="96977" y="1282191"/>
                  </a:lnTo>
                  <a:lnTo>
                    <a:pt x="134340" y="1302512"/>
                  </a:lnTo>
                  <a:lnTo>
                    <a:pt x="175628" y="1315339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58" y="1315339"/>
                  </a:lnTo>
                  <a:lnTo>
                    <a:pt x="7485633" y="1302512"/>
                  </a:lnTo>
                  <a:lnTo>
                    <a:pt x="7523099" y="1282191"/>
                  </a:lnTo>
                  <a:lnTo>
                    <a:pt x="7555610" y="1255267"/>
                  </a:lnTo>
                  <a:lnTo>
                    <a:pt x="7582408" y="1222755"/>
                  </a:lnTo>
                  <a:lnTo>
                    <a:pt x="7602728" y="1185417"/>
                  </a:lnTo>
                  <a:lnTo>
                    <a:pt x="7615555" y="1144142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55" y="175640"/>
                  </a:lnTo>
                  <a:lnTo>
                    <a:pt x="7602728" y="134365"/>
                  </a:lnTo>
                  <a:lnTo>
                    <a:pt x="7582408" y="96900"/>
                  </a:lnTo>
                  <a:lnTo>
                    <a:pt x="7555610" y="64388"/>
                  </a:lnTo>
                  <a:lnTo>
                    <a:pt x="7523099" y="37591"/>
                  </a:lnTo>
                  <a:lnTo>
                    <a:pt x="7485633" y="17272"/>
                  </a:lnTo>
                  <a:lnTo>
                    <a:pt x="7444358" y="4444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3A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70" y="175640"/>
                  </a:lnTo>
                  <a:lnTo>
                    <a:pt x="17284" y="134365"/>
                  </a:lnTo>
                  <a:lnTo>
                    <a:pt x="37566" y="96900"/>
                  </a:lnTo>
                  <a:lnTo>
                    <a:pt x="64427" y="64388"/>
                  </a:lnTo>
                  <a:lnTo>
                    <a:pt x="96977" y="37591"/>
                  </a:lnTo>
                  <a:lnTo>
                    <a:pt x="134340" y="17272"/>
                  </a:lnTo>
                  <a:lnTo>
                    <a:pt x="175628" y="4444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4"/>
                  </a:lnTo>
                  <a:lnTo>
                    <a:pt x="7485633" y="17272"/>
                  </a:lnTo>
                  <a:lnTo>
                    <a:pt x="7523099" y="37591"/>
                  </a:lnTo>
                  <a:lnTo>
                    <a:pt x="7555610" y="64388"/>
                  </a:lnTo>
                  <a:lnTo>
                    <a:pt x="7582408" y="96900"/>
                  </a:lnTo>
                  <a:lnTo>
                    <a:pt x="7602728" y="134365"/>
                  </a:lnTo>
                  <a:lnTo>
                    <a:pt x="7615555" y="175640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55" y="1144142"/>
                  </a:lnTo>
                  <a:lnTo>
                    <a:pt x="7602728" y="1185417"/>
                  </a:lnTo>
                  <a:lnTo>
                    <a:pt x="7582408" y="1222755"/>
                  </a:lnTo>
                  <a:lnTo>
                    <a:pt x="7555610" y="1255267"/>
                  </a:lnTo>
                  <a:lnTo>
                    <a:pt x="7523099" y="1282191"/>
                  </a:lnTo>
                  <a:lnTo>
                    <a:pt x="7485633" y="1302512"/>
                  </a:lnTo>
                  <a:lnTo>
                    <a:pt x="7444358" y="1315339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28" y="1315339"/>
                  </a:lnTo>
                  <a:lnTo>
                    <a:pt x="134340" y="1302512"/>
                  </a:lnTo>
                  <a:lnTo>
                    <a:pt x="96977" y="1282191"/>
                  </a:lnTo>
                  <a:lnTo>
                    <a:pt x="64427" y="1255267"/>
                  </a:lnTo>
                  <a:lnTo>
                    <a:pt x="37566" y="1222755"/>
                  </a:lnTo>
                  <a:lnTo>
                    <a:pt x="17284" y="1185417"/>
                  </a:lnTo>
                  <a:lnTo>
                    <a:pt x="4470" y="1144142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4"/>
                  </a:lnTo>
                  <a:lnTo>
                    <a:pt x="134340" y="17271"/>
                  </a:lnTo>
                  <a:lnTo>
                    <a:pt x="96977" y="37591"/>
                  </a:lnTo>
                  <a:lnTo>
                    <a:pt x="64427" y="64388"/>
                  </a:lnTo>
                  <a:lnTo>
                    <a:pt x="37566" y="97027"/>
                  </a:lnTo>
                  <a:lnTo>
                    <a:pt x="17284" y="134365"/>
                  </a:lnTo>
                  <a:lnTo>
                    <a:pt x="4470" y="175640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70" y="1144142"/>
                  </a:lnTo>
                  <a:lnTo>
                    <a:pt x="17284" y="1185417"/>
                  </a:lnTo>
                  <a:lnTo>
                    <a:pt x="37566" y="1222755"/>
                  </a:lnTo>
                  <a:lnTo>
                    <a:pt x="64427" y="1255267"/>
                  </a:lnTo>
                  <a:lnTo>
                    <a:pt x="96977" y="1282191"/>
                  </a:lnTo>
                  <a:lnTo>
                    <a:pt x="134340" y="1302511"/>
                  </a:lnTo>
                  <a:lnTo>
                    <a:pt x="175628" y="1315339"/>
                  </a:lnTo>
                  <a:lnTo>
                    <a:pt x="219964" y="1319783"/>
                  </a:lnTo>
                  <a:lnTo>
                    <a:pt x="7400035" y="1319783"/>
                  </a:lnTo>
                  <a:lnTo>
                    <a:pt x="7444358" y="1315339"/>
                  </a:lnTo>
                  <a:lnTo>
                    <a:pt x="7485633" y="1302511"/>
                  </a:lnTo>
                  <a:lnTo>
                    <a:pt x="7523099" y="1282191"/>
                  </a:lnTo>
                  <a:lnTo>
                    <a:pt x="7555610" y="1255267"/>
                  </a:lnTo>
                  <a:lnTo>
                    <a:pt x="7582408" y="1222755"/>
                  </a:lnTo>
                  <a:lnTo>
                    <a:pt x="7602728" y="1185417"/>
                  </a:lnTo>
                  <a:lnTo>
                    <a:pt x="7615555" y="1144142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55" y="175640"/>
                  </a:lnTo>
                  <a:lnTo>
                    <a:pt x="7602728" y="134365"/>
                  </a:lnTo>
                  <a:lnTo>
                    <a:pt x="7582408" y="97027"/>
                  </a:lnTo>
                  <a:lnTo>
                    <a:pt x="7555610" y="64388"/>
                  </a:lnTo>
                  <a:lnTo>
                    <a:pt x="7523099" y="37591"/>
                  </a:lnTo>
                  <a:lnTo>
                    <a:pt x="7485633" y="17271"/>
                  </a:lnTo>
                  <a:lnTo>
                    <a:pt x="7444358" y="4444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2B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70" y="175640"/>
                  </a:lnTo>
                  <a:lnTo>
                    <a:pt x="17284" y="134365"/>
                  </a:lnTo>
                  <a:lnTo>
                    <a:pt x="37566" y="97027"/>
                  </a:lnTo>
                  <a:lnTo>
                    <a:pt x="64427" y="64388"/>
                  </a:lnTo>
                  <a:lnTo>
                    <a:pt x="96977" y="37591"/>
                  </a:lnTo>
                  <a:lnTo>
                    <a:pt x="134340" y="17271"/>
                  </a:lnTo>
                  <a:lnTo>
                    <a:pt x="175628" y="4444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4"/>
                  </a:lnTo>
                  <a:lnTo>
                    <a:pt x="7485633" y="17271"/>
                  </a:lnTo>
                  <a:lnTo>
                    <a:pt x="7523099" y="37591"/>
                  </a:lnTo>
                  <a:lnTo>
                    <a:pt x="7555610" y="64388"/>
                  </a:lnTo>
                  <a:lnTo>
                    <a:pt x="7582408" y="97027"/>
                  </a:lnTo>
                  <a:lnTo>
                    <a:pt x="7602728" y="134365"/>
                  </a:lnTo>
                  <a:lnTo>
                    <a:pt x="7615555" y="175640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55" y="1144142"/>
                  </a:lnTo>
                  <a:lnTo>
                    <a:pt x="7602728" y="1185417"/>
                  </a:lnTo>
                  <a:lnTo>
                    <a:pt x="7582408" y="1222755"/>
                  </a:lnTo>
                  <a:lnTo>
                    <a:pt x="7555610" y="1255267"/>
                  </a:lnTo>
                  <a:lnTo>
                    <a:pt x="7523099" y="1282191"/>
                  </a:lnTo>
                  <a:lnTo>
                    <a:pt x="7485633" y="1302511"/>
                  </a:lnTo>
                  <a:lnTo>
                    <a:pt x="7444358" y="1315339"/>
                  </a:lnTo>
                  <a:lnTo>
                    <a:pt x="7400035" y="1319783"/>
                  </a:lnTo>
                  <a:lnTo>
                    <a:pt x="219964" y="1319783"/>
                  </a:lnTo>
                  <a:lnTo>
                    <a:pt x="175628" y="1315339"/>
                  </a:lnTo>
                  <a:lnTo>
                    <a:pt x="134340" y="1302511"/>
                  </a:lnTo>
                  <a:lnTo>
                    <a:pt x="96977" y="1282191"/>
                  </a:lnTo>
                  <a:lnTo>
                    <a:pt x="64427" y="1255267"/>
                  </a:lnTo>
                  <a:lnTo>
                    <a:pt x="37566" y="1222755"/>
                  </a:lnTo>
                  <a:lnTo>
                    <a:pt x="17284" y="1185417"/>
                  </a:lnTo>
                  <a:lnTo>
                    <a:pt x="4470" y="1144142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5"/>
                  </a:lnTo>
                  <a:lnTo>
                    <a:pt x="134340" y="17272"/>
                  </a:lnTo>
                  <a:lnTo>
                    <a:pt x="96977" y="37592"/>
                  </a:lnTo>
                  <a:lnTo>
                    <a:pt x="64427" y="64389"/>
                  </a:lnTo>
                  <a:lnTo>
                    <a:pt x="37566" y="97028"/>
                  </a:lnTo>
                  <a:lnTo>
                    <a:pt x="17284" y="134366"/>
                  </a:lnTo>
                  <a:lnTo>
                    <a:pt x="4470" y="175641"/>
                  </a:lnTo>
                  <a:lnTo>
                    <a:pt x="0" y="219964"/>
                  </a:lnTo>
                  <a:lnTo>
                    <a:pt x="0" y="1099820"/>
                  </a:lnTo>
                  <a:lnTo>
                    <a:pt x="4470" y="1144143"/>
                  </a:lnTo>
                  <a:lnTo>
                    <a:pt x="17284" y="1185430"/>
                  </a:lnTo>
                  <a:lnTo>
                    <a:pt x="37566" y="1222794"/>
                  </a:lnTo>
                  <a:lnTo>
                    <a:pt x="64427" y="1255356"/>
                  </a:lnTo>
                  <a:lnTo>
                    <a:pt x="96977" y="1282217"/>
                  </a:lnTo>
                  <a:lnTo>
                    <a:pt x="134340" y="1302499"/>
                  </a:lnTo>
                  <a:lnTo>
                    <a:pt x="175628" y="1315313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58" y="1315313"/>
                  </a:lnTo>
                  <a:lnTo>
                    <a:pt x="7485633" y="1302499"/>
                  </a:lnTo>
                  <a:lnTo>
                    <a:pt x="7523099" y="1282217"/>
                  </a:lnTo>
                  <a:lnTo>
                    <a:pt x="7555610" y="1255356"/>
                  </a:lnTo>
                  <a:lnTo>
                    <a:pt x="7582408" y="1222794"/>
                  </a:lnTo>
                  <a:lnTo>
                    <a:pt x="7602728" y="1185430"/>
                  </a:lnTo>
                  <a:lnTo>
                    <a:pt x="7615555" y="1144143"/>
                  </a:lnTo>
                  <a:lnTo>
                    <a:pt x="7620000" y="1099820"/>
                  </a:lnTo>
                  <a:lnTo>
                    <a:pt x="7620000" y="219964"/>
                  </a:lnTo>
                  <a:lnTo>
                    <a:pt x="7615555" y="175641"/>
                  </a:lnTo>
                  <a:lnTo>
                    <a:pt x="7602728" y="134366"/>
                  </a:lnTo>
                  <a:lnTo>
                    <a:pt x="7582408" y="97028"/>
                  </a:lnTo>
                  <a:lnTo>
                    <a:pt x="7555610" y="64389"/>
                  </a:lnTo>
                  <a:lnTo>
                    <a:pt x="7523099" y="37592"/>
                  </a:lnTo>
                  <a:lnTo>
                    <a:pt x="7485633" y="17272"/>
                  </a:lnTo>
                  <a:lnTo>
                    <a:pt x="7444358" y="4445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C6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4"/>
                  </a:moveTo>
                  <a:lnTo>
                    <a:pt x="4470" y="175641"/>
                  </a:lnTo>
                  <a:lnTo>
                    <a:pt x="17284" y="134366"/>
                  </a:lnTo>
                  <a:lnTo>
                    <a:pt x="37566" y="97028"/>
                  </a:lnTo>
                  <a:lnTo>
                    <a:pt x="64427" y="64389"/>
                  </a:lnTo>
                  <a:lnTo>
                    <a:pt x="96977" y="37592"/>
                  </a:lnTo>
                  <a:lnTo>
                    <a:pt x="134340" y="17272"/>
                  </a:lnTo>
                  <a:lnTo>
                    <a:pt x="175628" y="4445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5"/>
                  </a:lnTo>
                  <a:lnTo>
                    <a:pt x="7485633" y="17272"/>
                  </a:lnTo>
                  <a:lnTo>
                    <a:pt x="7523099" y="37592"/>
                  </a:lnTo>
                  <a:lnTo>
                    <a:pt x="7555610" y="64389"/>
                  </a:lnTo>
                  <a:lnTo>
                    <a:pt x="7582408" y="97028"/>
                  </a:lnTo>
                  <a:lnTo>
                    <a:pt x="7602728" y="134366"/>
                  </a:lnTo>
                  <a:lnTo>
                    <a:pt x="7615555" y="175641"/>
                  </a:lnTo>
                  <a:lnTo>
                    <a:pt x="7620000" y="219964"/>
                  </a:lnTo>
                  <a:lnTo>
                    <a:pt x="7620000" y="1099820"/>
                  </a:lnTo>
                  <a:lnTo>
                    <a:pt x="7615555" y="1144143"/>
                  </a:lnTo>
                  <a:lnTo>
                    <a:pt x="7602728" y="1185430"/>
                  </a:lnTo>
                  <a:lnTo>
                    <a:pt x="7582408" y="1222794"/>
                  </a:lnTo>
                  <a:lnTo>
                    <a:pt x="7555610" y="1255356"/>
                  </a:lnTo>
                  <a:lnTo>
                    <a:pt x="7523099" y="1282217"/>
                  </a:lnTo>
                  <a:lnTo>
                    <a:pt x="7485633" y="1302499"/>
                  </a:lnTo>
                  <a:lnTo>
                    <a:pt x="7444358" y="1315313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28" y="1315313"/>
                  </a:lnTo>
                  <a:lnTo>
                    <a:pt x="134340" y="1302499"/>
                  </a:lnTo>
                  <a:lnTo>
                    <a:pt x="96977" y="1282217"/>
                  </a:lnTo>
                  <a:lnTo>
                    <a:pt x="64427" y="1255356"/>
                  </a:lnTo>
                  <a:lnTo>
                    <a:pt x="37566" y="1222794"/>
                  </a:lnTo>
                  <a:lnTo>
                    <a:pt x="17284" y="1185430"/>
                  </a:lnTo>
                  <a:lnTo>
                    <a:pt x="4470" y="1144143"/>
                  </a:lnTo>
                  <a:lnTo>
                    <a:pt x="0" y="1099820"/>
                  </a:lnTo>
                  <a:lnTo>
                    <a:pt x="0" y="2199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252" y="2038858"/>
            <a:ext cx="7125970" cy="38608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419734" algn="just">
              <a:lnSpc>
                <a:spcPts val="2650"/>
              </a:lnSpc>
              <a:spcBef>
                <a:spcPts val="380"/>
              </a:spcBef>
            </a:pP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JavaScript:</a:t>
            </a:r>
            <a:r>
              <a:rPr sz="24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Overview</a:t>
            </a:r>
            <a:r>
              <a:rPr sz="2400" spc="-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45" dirty="0">
                <a:solidFill>
                  <a:srgbClr val="FFFFFF"/>
                </a:solidFill>
                <a:latin typeface="Arial MT"/>
                <a:cs typeface="Arial MT"/>
              </a:rPr>
              <a:t>JavaScript,</a:t>
            </a:r>
            <a:r>
              <a:rPr sz="24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400" spc="-2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Arial MT"/>
                <a:cs typeface="Arial MT"/>
              </a:rPr>
              <a:t>JSin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anHTML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(Embedded, 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External), 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Data 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types, 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Control 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Structures,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Arrays,</a:t>
            </a:r>
            <a:r>
              <a:rPr sz="2400" spc="-25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Functions</a:t>
            </a:r>
            <a:r>
              <a:rPr sz="2400" spc="-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-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70" dirty="0">
                <a:solidFill>
                  <a:srgbClr val="FFFFFF"/>
                </a:solidFill>
                <a:latin typeface="Arial MT"/>
                <a:cs typeface="Arial MT"/>
              </a:rPr>
              <a:t>Scopes,</a:t>
            </a:r>
            <a:r>
              <a:rPr sz="2400" spc="-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r>
              <a:rPr sz="2400" spc="-2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29" dirty="0">
                <a:solidFill>
                  <a:srgbClr val="FFFFFF"/>
                </a:solidFill>
                <a:latin typeface="Arial MT"/>
                <a:cs typeface="Arial MT"/>
              </a:rPr>
              <a:t>JS,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Arial MT"/>
              <a:cs typeface="Arial MT"/>
            </a:endParaRPr>
          </a:p>
          <a:p>
            <a:pPr marL="12700" marR="5080" algn="just">
              <a:lnSpc>
                <a:spcPts val="2600"/>
              </a:lnSpc>
              <a:spcBef>
                <a:spcPts val="5"/>
              </a:spcBef>
            </a:pP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DOM:</a:t>
            </a:r>
            <a:r>
              <a:rPr sz="24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DOM</a:t>
            </a:r>
            <a:r>
              <a:rPr sz="2400" spc="-3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levels,</a:t>
            </a:r>
            <a:r>
              <a:rPr sz="2400" spc="-1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DOM</a:t>
            </a:r>
            <a:r>
              <a:rPr sz="2400" spc="-3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r>
              <a:rPr sz="2400" spc="-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-2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their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properties</a:t>
            </a:r>
            <a:r>
              <a:rPr sz="24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hod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anip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ul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spc="-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spc="-140" dirty="0">
                <a:solidFill>
                  <a:srgbClr val="FFFFFF"/>
                </a:solidFill>
                <a:latin typeface="Arial MT"/>
                <a:cs typeface="Arial MT"/>
              </a:rPr>
              <a:t>OM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Arial MT"/>
              <a:cs typeface="Arial MT"/>
            </a:endParaRPr>
          </a:p>
          <a:p>
            <a:pPr marL="12700" marR="12700" algn="just">
              <a:lnSpc>
                <a:spcPts val="2650"/>
              </a:lnSpc>
            </a:pP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JQuery:</a:t>
            </a:r>
            <a:r>
              <a:rPr sz="2400" spc="-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Introduction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Arial MT"/>
                <a:cs typeface="Arial MT"/>
              </a:rPr>
              <a:t>JQuery,</a:t>
            </a:r>
            <a:r>
              <a:rPr sz="24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Loading</a:t>
            </a:r>
            <a:r>
              <a:rPr sz="240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Arial MT"/>
                <a:cs typeface="Arial MT"/>
              </a:rPr>
              <a:t>JQuery,</a:t>
            </a:r>
            <a:r>
              <a:rPr sz="2400" spc="-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Selecting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elements, 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changing 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styles, 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creating 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elements, 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appending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hand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lin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3309" y="134238"/>
            <a:ext cx="87496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270" dirty="0"/>
              <a:t>J</a:t>
            </a:r>
            <a:r>
              <a:rPr sz="4400" spc="-260" dirty="0"/>
              <a:t>a</a:t>
            </a:r>
            <a:r>
              <a:rPr sz="4400" spc="-265" dirty="0"/>
              <a:t>v</a:t>
            </a:r>
            <a:r>
              <a:rPr sz="4400" spc="-260" dirty="0"/>
              <a:t>a</a:t>
            </a:r>
            <a:r>
              <a:rPr sz="4400" spc="-265" dirty="0"/>
              <a:t>S</a:t>
            </a:r>
            <a:r>
              <a:rPr sz="4400" spc="-270" dirty="0"/>
              <a:t>c</a:t>
            </a:r>
            <a:r>
              <a:rPr sz="4400" spc="-265" dirty="0"/>
              <a:t>ri</a:t>
            </a:r>
            <a:r>
              <a:rPr sz="4400" spc="-270" dirty="0"/>
              <a:t>p</a:t>
            </a:r>
            <a:r>
              <a:rPr sz="4400" dirty="0"/>
              <a:t>t</a:t>
            </a:r>
            <a:r>
              <a:rPr sz="4400" spc="-490" dirty="0"/>
              <a:t> </a:t>
            </a:r>
            <a:r>
              <a:rPr sz="4400" spc="-155" dirty="0"/>
              <a:t>i</a:t>
            </a:r>
            <a:r>
              <a:rPr sz="4400" dirty="0"/>
              <a:t>n</a:t>
            </a:r>
            <a:r>
              <a:rPr sz="4400" spc="-330" dirty="0"/>
              <a:t> </a:t>
            </a:r>
            <a:r>
              <a:rPr sz="4400" spc="-240" dirty="0"/>
              <a:t>&lt;b</a:t>
            </a:r>
            <a:r>
              <a:rPr sz="4400" spc="-245" dirty="0"/>
              <a:t>ody</a:t>
            </a:r>
            <a:r>
              <a:rPr sz="4400" dirty="0"/>
              <a:t>&gt;</a:t>
            </a:r>
            <a:r>
              <a:rPr sz="4400" spc="-525" dirty="0"/>
              <a:t> </a:t>
            </a:r>
            <a:r>
              <a:rPr sz="4400" spc="-165" dirty="0"/>
              <a:t>a</a:t>
            </a:r>
            <a:r>
              <a:rPr sz="4400" spc="-170" dirty="0"/>
              <a:t>n</a:t>
            </a:r>
            <a:r>
              <a:rPr sz="4400" spc="275" dirty="0"/>
              <a:t>d</a:t>
            </a:r>
            <a:r>
              <a:rPr sz="4400" spc="-254" dirty="0"/>
              <a:t>&lt;h</a:t>
            </a:r>
            <a:r>
              <a:rPr sz="4400" spc="-250" dirty="0"/>
              <a:t>ea</a:t>
            </a:r>
            <a:r>
              <a:rPr sz="4400" spc="-260" dirty="0"/>
              <a:t>d</a:t>
            </a:r>
            <a:r>
              <a:rPr sz="4400" dirty="0"/>
              <a:t>&gt;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649935" y="1026922"/>
            <a:ext cx="5859145" cy="49955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495"/>
              </a:spcBef>
            </a:pPr>
            <a:r>
              <a:rPr sz="1800" spc="-55" dirty="0">
                <a:solidFill>
                  <a:srgbClr val="001F5F"/>
                </a:solidFill>
                <a:latin typeface="Times New Roman"/>
                <a:cs typeface="Times New Roman"/>
              </a:rPr>
              <a:t>&lt;html&gt;</a:t>
            </a:r>
            <a:endParaRPr sz="18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spc="-95" dirty="0">
                <a:solidFill>
                  <a:srgbClr val="001F5F"/>
                </a:solidFill>
                <a:latin typeface="Times New Roman"/>
                <a:cs typeface="Times New Roman"/>
              </a:rPr>
              <a:t>&lt;head&gt;</a:t>
            </a:r>
            <a:endParaRPr sz="18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09"/>
              </a:spcBef>
            </a:pPr>
            <a:r>
              <a:rPr sz="1800" b="1" spc="-140" dirty="0">
                <a:solidFill>
                  <a:srgbClr val="001F5F"/>
                </a:solidFill>
                <a:latin typeface="Times New Roman"/>
                <a:cs typeface="Times New Roman"/>
              </a:rPr>
              <a:t>&lt;</a:t>
            </a:r>
            <a:r>
              <a:rPr sz="1800" b="1" spc="-145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1800" b="1" spc="-130" dirty="0">
                <a:solidFill>
                  <a:srgbClr val="001F5F"/>
                </a:solidFill>
                <a:latin typeface="Times New Roman"/>
                <a:cs typeface="Times New Roman"/>
              </a:rPr>
              <a:t>cri</a:t>
            </a:r>
            <a:r>
              <a:rPr sz="1800" b="1" spc="-145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1800" b="1" spc="-254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1800" b="1" spc="-85" dirty="0">
                <a:solidFill>
                  <a:srgbClr val="001F5F"/>
                </a:solidFill>
                <a:latin typeface="Times New Roman"/>
                <a:cs typeface="Times New Roman"/>
              </a:rPr>
              <a:t>y</a:t>
            </a:r>
            <a:r>
              <a:rPr sz="18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18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18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="</a:t>
            </a:r>
            <a:r>
              <a:rPr sz="18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18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18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xt</a:t>
            </a:r>
            <a:r>
              <a:rPr sz="18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/</a:t>
            </a:r>
            <a:r>
              <a:rPr sz="18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java</a:t>
            </a:r>
            <a:r>
              <a:rPr sz="18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18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cri</a:t>
            </a:r>
            <a:r>
              <a:rPr sz="18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18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18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"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b="1" spc="-80" dirty="0">
                <a:solidFill>
                  <a:srgbClr val="001F5F"/>
                </a:solidFill>
                <a:latin typeface="Times New Roman"/>
                <a:cs typeface="Times New Roman"/>
              </a:rPr>
              <a:t>&lt;</a:t>
            </a:r>
            <a:r>
              <a:rPr sz="1800" b="1" spc="-75" dirty="0">
                <a:solidFill>
                  <a:srgbClr val="001F5F"/>
                </a:solidFill>
                <a:latin typeface="Times New Roman"/>
                <a:cs typeface="Times New Roman"/>
              </a:rPr>
              <a:t>!-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-</a:t>
            </a:r>
            <a:r>
              <a:rPr sz="1800" b="1" spc="-1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f</a:t>
            </a:r>
            <a:r>
              <a:rPr sz="18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un</a:t>
            </a:r>
            <a:r>
              <a:rPr sz="18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c</a:t>
            </a:r>
            <a:r>
              <a:rPr sz="18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18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sz="18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1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n</a:t>
            </a:r>
            <a:r>
              <a:rPr sz="1800" b="1" spc="-27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spc="-130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1800" b="1" spc="-125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18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y</a:t>
            </a:r>
            <a:r>
              <a:rPr sz="18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Hell</a:t>
            </a:r>
            <a:r>
              <a:rPr sz="1800" b="1" spc="-125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18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(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400"/>
              </a:spcBef>
            </a:pPr>
            <a:r>
              <a:rPr sz="1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{</a:t>
            </a:r>
            <a:r>
              <a:rPr sz="1800" b="1" spc="-1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spc="-85" dirty="0">
                <a:solidFill>
                  <a:srgbClr val="001F5F"/>
                </a:solidFill>
                <a:latin typeface="Times New Roman"/>
                <a:cs typeface="Times New Roman"/>
              </a:rPr>
              <a:t>al</a:t>
            </a:r>
            <a:r>
              <a:rPr sz="1800" b="1" spc="-80" dirty="0">
                <a:solidFill>
                  <a:srgbClr val="001F5F"/>
                </a:solidFill>
                <a:latin typeface="Times New Roman"/>
                <a:cs typeface="Times New Roman"/>
              </a:rPr>
              <a:t>er</a:t>
            </a:r>
            <a:r>
              <a:rPr sz="1800" b="1" spc="-85" dirty="0">
                <a:solidFill>
                  <a:srgbClr val="001F5F"/>
                </a:solidFill>
                <a:latin typeface="Times New Roman"/>
                <a:cs typeface="Times New Roman"/>
              </a:rPr>
              <a:t>t(</a:t>
            </a:r>
            <a:r>
              <a:rPr sz="18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"</a:t>
            </a:r>
            <a:r>
              <a:rPr sz="1800" b="1" spc="-85" dirty="0">
                <a:solidFill>
                  <a:srgbClr val="001F5F"/>
                </a:solidFill>
                <a:latin typeface="Times New Roman"/>
                <a:cs typeface="Times New Roman"/>
              </a:rPr>
              <a:t>H</a:t>
            </a:r>
            <a:r>
              <a:rPr sz="1800" b="1" spc="-8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1800" b="1" spc="-85" dirty="0">
                <a:solidFill>
                  <a:srgbClr val="001F5F"/>
                </a:solidFill>
                <a:latin typeface="Times New Roman"/>
                <a:cs typeface="Times New Roman"/>
              </a:rPr>
              <a:t>ll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1800" b="1" spc="-17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spc="-195" dirty="0">
                <a:solidFill>
                  <a:srgbClr val="001F5F"/>
                </a:solidFill>
                <a:latin typeface="Times New Roman"/>
                <a:cs typeface="Times New Roman"/>
              </a:rPr>
              <a:t>W</a:t>
            </a:r>
            <a:r>
              <a:rPr sz="18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18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rl</a:t>
            </a:r>
            <a:r>
              <a:rPr sz="1800" b="1" spc="-110" dirty="0">
                <a:solidFill>
                  <a:srgbClr val="001F5F"/>
                </a:solidFill>
                <a:latin typeface="Times New Roman"/>
                <a:cs typeface="Times New Roman"/>
              </a:rPr>
              <a:t>d</a:t>
            </a:r>
            <a:r>
              <a:rPr sz="1800" b="1" spc="-105" dirty="0">
                <a:solidFill>
                  <a:srgbClr val="001F5F"/>
                </a:solidFill>
                <a:latin typeface="Times New Roman"/>
                <a:cs typeface="Times New Roman"/>
              </a:rPr>
              <a:t>"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)</a:t>
            </a:r>
            <a:r>
              <a:rPr sz="1800" b="1" spc="-1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}</a:t>
            </a:r>
            <a:r>
              <a:rPr sz="1800" b="1" spc="-2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1800" b="1" spc="60" dirty="0">
                <a:solidFill>
                  <a:srgbClr val="001F5F"/>
                </a:solidFill>
                <a:latin typeface="Times New Roman"/>
                <a:cs typeface="Times New Roman"/>
              </a:rPr>
              <a:t>//--</a:t>
            </a:r>
            <a:r>
              <a:rPr sz="1800" b="1" dirty="0">
                <a:solidFill>
                  <a:srgbClr val="001F5F"/>
                </a:solidFill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405"/>
              </a:spcBef>
            </a:pPr>
            <a:r>
              <a:rPr sz="1800" b="1" spc="-90" dirty="0">
                <a:solidFill>
                  <a:srgbClr val="001F5F"/>
                </a:solidFill>
                <a:latin typeface="Times New Roman"/>
                <a:cs typeface="Times New Roman"/>
              </a:rPr>
              <a:t>&lt;/script&gt;</a:t>
            </a:r>
            <a:endParaRPr sz="180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400"/>
              </a:spcBef>
            </a:pPr>
            <a:r>
              <a:rPr sz="1800" spc="-65" dirty="0">
                <a:solidFill>
                  <a:srgbClr val="001F5F"/>
                </a:solidFill>
                <a:latin typeface="Times New Roman"/>
                <a:cs typeface="Times New Roman"/>
              </a:rPr>
              <a:t>&lt;/head&gt;</a:t>
            </a:r>
            <a:endParaRPr sz="18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spc="-80" dirty="0">
                <a:solidFill>
                  <a:srgbClr val="6E2E9F"/>
                </a:solidFill>
                <a:latin typeface="Times New Roman"/>
                <a:cs typeface="Times New Roman"/>
              </a:rPr>
              <a:t>&lt;body&gt;</a:t>
            </a:r>
            <a:endParaRPr sz="18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09"/>
              </a:spcBef>
            </a:pPr>
            <a:r>
              <a:rPr sz="1800" b="1" spc="-140" dirty="0">
                <a:solidFill>
                  <a:srgbClr val="6E2E9F"/>
                </a:solidFill>
                <a:latin typeface="Times New Roman"/>
                <a:cs typeface="Times New Roman"/>
              </a:rPr>
              <a:t>&lt;</a:t>
            </a:r>
            <a:r>
              <a:rPr sz="1800" b="1" spc="-145" dirty="0">
                <a:solidFill>
                  <a:srgbClr val="6E2E9F"/>
                </a:solidFill>
                <a:latin typeface="Times New Roman"/>
                <a:cs typeface="Times New Roman"/>
              </a:rPr>
              <a:t>s</a:t>
            </a:r>
            <a:r>
              <a:rPr sz="1800" b="1" spc="-130" dirty="0">
                <a:solidFill>
                  <a:srgbClr val="6E2E9F"/>
                </a:solidFill>
                <a:latin typeface="Times New Roman"/>
                <a:cs typeface="Times New Roman"/>
              </a:rPr>
              <a:t>cri</a:t>
            </a:r>
            <a:r>
              <a:rPr sz="1800" b="1" spc="-145" dirty="0">
                <a:solidFill>
                  <a:srgbClr val="6E2E9F"/>
                </a:solidFill>
                <a:latin typeface="Times New Roman"/>
                <a:cs typeface="Times New Roman"/>
              </a:rPr>
              <a:t>p</a:t>
            </a:r>
            <a:r>
              <a:rPr sz="1800" b="1" dirty="0">
                <a:solidFill>
                  <a:srgbClr val="6E2E9F"/>
                </a:solidFill>
                <a:latin typeface="Times New Roman"/>
                <a:cs typeface="Times New Roman"/>
              </a:rPr>
              <a:t>t</a:t>
            </a:r>
            <a:r>
              <a:rPr sz="1800" b="1" spc="-254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b="1" spc="-100" dirty="0">
                <a:solidFill>
                  <a:srgbClr val="6E2E9F"/>
                </a:solidFill>
                <a:latin typeface="Times New Roman"/>
                <a:cs typeface="Times New Roman"/>
              </a:rPr>
              <a:t>t</a:t>
            </a:r>
            <a:r>
              <a:rPr sz="1800" b="1" spc="-85" dirty="0">
                <a:solidFill>
                  <a:srgbClr val="6E2E9F"/>
                </a:solidFill>
                <a:latin typeface="Times New Roman"/>
                <a:cs typeface="Times New Roman"/>
              </a:rPr>
              <a:t>y</a:t>
            </a:r>
            <a:r>
              <a:rPr sz="1800" b="1" spc="-110" dirty="0">
                <a:solidFill>
                  <a:srgbClr val="6E2E9F"/>
                </a:solidFill>
                <a:latin typeface="Times New Roman"/>
                <a:cs typeface="Times New Roman"/>
              </a:rPr>
              <a:t>p</a:t>
            </a:r>
            <a:r>
              <a:rPr sz="1800" b="1" spc="-95" dirty="0">
                <a:solidFill>
                  <a:srgbClr val="6E2E9F"/>
                </a:solidFill>
                <a:latin typeface="Times New Roman"/>
                <a:cs typeface="Times New Roman"/>
              </a:rPr>
              <a:t>e</a:t>
            </a:r>
            <a:r>
              <a:rPr sz="1800" b="1" spc="-105" dirty="0">
                <a:solidFill>
                  <a:srgbClr val="6E2E9F"/>
                </a:solidFill>
                <a:latin typeface="Times New Roman"/>
                <a:cs typeface="Times New Roman"/>
              </a:rPr>
              <a:t>="</a:t>
            </a:r>
            <a:r>
              <a:rPr sz="1800" b="1" spc="-100" dirty="0">
                <a:solidFill>
                  <a:srgbClr val="6E2E9F"/>
                </a:solidFill>
                <a:latin typeface="Times New Roman"/>
                <a:cs typeface="Times New Roman"/>
              </a:rPr>
              <a:t>t</a:t>
            </a:r>
            <a:r>
              <a:rPr sz="1800" b="1" spc="-95" dirty="0">
                <a:solidFill>
                  <a:srgbClr val="6E2E9F"/>
                </a:solidFill>
                <a:latin typeface="Times New Roman"/>
                <a:cs typeface="Times New Roman"/>
              </a:rPr>
              <a:t>e</a:t>
            </a:r>
            <a:r>
              <a:rPr sz="1800" b="1" spc="-100" dirty="0">
                <a:solidFill>
                  <a:srgbClr val="6E2E9F"/>
                </a:solidFill>
                <a:latin typeface="Times New Roman"/>
                <a:cs typeface="Times New Roman"/>
              </a:rPr>
              <a:t>xt</a:t>
            </a:r>
            <a:r>
              <a:rPr sz="1800" b="1" spc="-95" dirty="0">
                <a:solidFill>
                  <a:srgbClr val="6E2E9F"/>
                </a:solidFill>
                <a:latin typeface="Times New Roman"/>
                <a:cs typeface="Times New Roman"/>
              </a:rPr>
              <a:t>/</a:t>
            </a:r>
            <a:r>
              <a:rPr sz="1800" b="1" spc="-100" dirty="0">
                <a:solidFill>
                  <a:srgbClr val="6E2E9F"/>
                </a:solidFill>
                <a:latin typeface="Times New Roman"/>
                <a:cs typeface="Times New Roman"/>
              </a:rPr>
              <a:t>java</a:t>
            </a:r>
            <a:r>
              <a:rPr sz="1800" b="1" spc="-110" dirty="0">
                <a:solidFill>
                  <a:srgbClr val="6E2E9F"/>
                </a:solidFill>
                <a:latin typeface="Times New Roman"/>
                <a:cs typeface="Times New Roman"/>
              </a:rPr>
              <a:t>s</a:t>
            </a:r>
            <a:r>
              <a:rPr sz="1800" b="1" spc="-95" dirty="0">
                <a:solidFill>
                  <a:srgbClr val="6E2E9F"/>
                </a:solidFill>
                <a:latin typeface="Times New Roman"/>
                <a:cs typeface="Times New Roman"/>
              </a:rPr>
              <a:t>cri</a:t>
            </a:r>
            <a:r>
              <a:rPr sz="1800" b="1" spc="-110" dirty="0">
                <a:solidFill>
                  <a:srgbClr val="6E2E9F"/>
                </a:solidFill>
                <a:latin typeface="Times New Roman"/>
                <a:cs typeface="Times New Roman"/>
              </a:rPr>
              <a:t>p</a:t>
            </a:r>
            <a:r>
              <a:rPr sz="1800" b="1" spc="-100" dirty="0">
                <a:solidFill>
                  <a:srgbClr val="6E2E9F"/>
                </a:solidFill>
                <a:latin typeface="Times New Roman"/>
                <a:cs typeface="Times New Roman"/>
              </a:rPr>
              <a:t>t</a:t>
            </a:r>
            <a:r>
              <a:rPr sz="1800" b="1" spc="-105" dirty="0">
                <a:solidFill>
                  <a:srgbClr val="6E2E9F"/>
                </a:solidFill>
                <a:latin typeface="Times New Roman"/>
                <a:cs typeface="Times New Roman"/>
              </a:rPr>
              <a:t>"</a:t>
            </a:r>
            <a:r>
              <a:rPr sz="1800" b="1" dirty="0">
                <a:solidFill>
                  <a:srgbClr val="6E2E9F"/>
                </a:solidFill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  <a:p>
            <a:pPr marL="362585">
              <a:lnSpc>
                <a:spcPct val="100000"/>
              </a:lnSpc>
              <a:spcBef>
                <a:spcPts val="395"/>
              </a:spcBef>
            </a:pPr>
            <a:r>
              <a:rPr sz="1800" b="1" spc="-60" dirty="0">
                <a:solidFill>
                  <a:srgbClr val="6E2E9F"/>
                </a:solidFill>
                <a:latin typeface="Times New Roman"/>
                <a:cs typeface="Times New Roman"/>
              </a:rPr>
              <a:t>&lt;!--</a:t>
            </a:r>
            <a:r>
              <a:rPr sz="1800" b="1" spc="-125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b="1" spc="-100" dirty="0">
                <a:solidFill>
                  <a:srgbClr val="6E2E9F"/>
                </a:solidFill>
                <a:latin typeface="Times New Roman"/>
                <a:cs typeface="Times New Roman"/>
              </a:rPr>
              <a:t>document.write("Hello</a:t>
            </a:r>
            <a:r>
              <a:rPr sz="1800" b="1" spc="-270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b="1" spc="-100" dirty="0">
                <a:solidFill>
                  <a:srgbClr val="6E2E9F"/>
                </a:solidFill>
                <a:latin typeface="Times New Roman"/>
                <a:cs typeface="Times New Roman"/>
              </a:rPr>
              <a:t>World")</a:t>
            </a:r>
            <a:r>
              <a:rPr sz="1800" b="1" spc="-220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b="1" spc="45" dirty="0">
                <a:solidFill>
                  <a:srgbClr val="6E2E9F"/>
                </a:solidFill>
                <a:latin typeface="Times New Roman"/>
                <a:cs typeface="Times New Roman"/>
              </a:rPr>
              <a:t>//--&gt;</a:t>
            </a:r>
            <a:endParaRPr sz="18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b="1" spc="-90" dirty="0">
                <a:solidFill>
                  <a:srgbClr val="6E2E9F"/>
                </a:solidFill>
                <a:latin typeface="Times New Roman"/>
                <a:cs typeface="Times New Roman"/>
              </a:rPr>
              <a:t>&lt;/script&gt;</a:t>
            </a:r>
            <a:endParaRPr sz="18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09"/>
              </a:spcBef>
            </a:pPr>
            <a:r>
              <a:rPr sz="1800" spc="-35" dirty="0">
                <a:solidFill>
                  <a:srgbClr val="6E2E9F"/>
                </a:solidFill>
                <a:latin typeface="Times New Roman"/>
                <a:cs typeface="Times New Roman"/>
              </a:rPr>
              <a:t>&lt;input</a:t>
            </a:r>
            <a:r>
              <a:rPr sz="1800" spc="-105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spc="-15" dirty="0">
                <a:solidFill>
                  <a:srgbClr val="6E2E9F"/>
                </a:solidFill>
                <a:latin typeface="Times New Roman"/>
                <a:cs typeface="Times New Roman"/>
              </a:rPr>
              <a:t>type="button"</a:t>
            </a:r>
            <a:r>
              <a:rPr sz="1800" spc="-50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spc="-70" dirty="0">
                <a:solidFill>
                  <a:srgbClr val="6E2E9F"/>
                </a:solidFill>
                <a:latin typeface="Times New Roman"/>
                <a:cs typeface="Times New Roman"/>
              </a:rPr>
              <a:t>onclick="sayHello()"</a:t>
            </a:r>
            <a:r>
              <a:rPr sz="1800" spc="-140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spc="-105" dirty="0">
                <a:solidFill>
                  <a:srgbClr val="6E2E9F"/>
                </a:solidFill>
                <a:latin typeface="Times New Roman"/>
                <a:cs typeface="Times New Roman"/>
              </a:rPr>
              <a:t>value="Say</a:t>
            </a:r>
            <a:r>
              <a:rPr sz="1800" spc="-250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spc="-40" dirty="0">
                <a:solidFill>
                  <a:srgbClr val="6E2E9F"/>
                </a:solidFill>
                <a:latin typeface="Times New Roman"/>
                <a:cs typeface="Times New Roman"/>
              </a:rPr>
              <a:t>Hello"</a:t>
            </a:r>
            <a:r>
              <a:rPr sz="1800" spc="-130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spc="15" dirty="0">
                <a:solidFill>
                  <a:srgbClr val="6E2E9F"/>
                </a:solidFill>
                <a:latin typeface="Times New Roman"/>
                <a:cs typeface="Times New Roman"/>
              </a:rPr>
              <a:t>/&gt;</a:t>
            </a:r>
            <a:endParaRPr sz="18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395"/>
              </a:spcBef>
            </a:pPr>
            <a:r>
              <a:rPr sz="1800" spc="-60" dirty="0">
                <a:solidFill>
                  <a:srgbClr val="6E2E9F"/>
                </a:solidFill>
                <a:latin typeface="Times New Roman"/>
                <a:cs typeface="Times New Roman"/>
              </a:rPr>
              <a:t>&lt;/bod</a:t>
            </a:r>
            <a:r>
              <a:rPr sz="1800" spc="-40" dirty="0">
                <a:solidFill>
                  <a:srgbClr val="6E2E9F"/>
                </a:solidFill>
                <a:latin typeface="Times New Roman"/>
                <a:cs typeface="Times New Roman"/>
              </a:rPr>
              <a:t>y</a:t>
            </a:r>
            <a:r>
              <a:rPr sz="1800" dirty="0">
                <a:solidFill>
                  <a:srgbClr val="6E2E9F"/>
                </a:solidFill>
                <a:latin typeface="Times New Roman"/>
                <a:cs typeface="Times New Roman"/>
              </a:rPr>
              <a:t>&gt;</a:t>
            </a:r>
            <a:r>
              <a:rPr sz="1800" spc="-150" dirty="0">
                <a:solidFill>
                  <a:srgbClr val="6E2E9F"/>
                </a:solidFill>
                <a:latin typeface="Times New Roman"/>
                <a:cs typeface="Times New Roman"/>
              </a:rPr>
              <a:t> </a:t>
            </a:r>
            <a:r>
              <a:rPr sz="1800" spc="-20" dirty="0">
                <a:solidFill>
                  <a:srgbClr val="6E2E9F"/>
                </a:solidFill>
                <a:latin typeface="Times New Roman"/>
                <a:cs typeface="Times New Roman"/>
              </a:rPr>
              <a:t>&lt;/</a:t>
            </a:r>
            <a:r>
              <a:rPr sz="1800" spc="-25" dirty="0">
                <a:solidFill>
                  <a:srgbClr val="6E2E9F"/>
                </a:solidFill>
                <a:latin typeface="Times New Roman"/>
                <a:cs typeface="Times New Roman"/>
              </a:rPr>
              <a:t>h</a:t>
            </a:r>
            <a:r>
              <a:rPr sz="1800" spc="-20" dirty="0">
                <a:solidFill>
                  <a:srgbClr val="6E2E9F"/>
                </a:solidFill>
                <a:latin typeface="Times New Roman"/>
                <a:cs typeface="Times New Roman"/>
              </a:rPr>
              <a:t>t</a:t>
            </a:r>
            <a:r>
              <a:rPr sz="1800" spc="-35" dirty="0">
                <a:solidFill>
                  <a:srgbClr val="6E2E9F"/>
                </a:solidFill>
                <a:latin typeface="Times New Roman"/>
                <a:cs typeface="Times New Roman"/>
              </a:rPr>
              <a:t>m</a:t>
            </a:r>
            <a:r>
              <a:rPr sz="1800" spc="-20" dirty="0">
                <a:solidFill>
                  <a:srgbClr val="6E2E9F"/>
                </a:solidFill>
                <a:latin typeface="Times New Roman"/>
                <a:cs typeface="Times New Roman"/>
              </a:rPr>
              <a:t>l</a:t>
            </a:r>
            <a:r>
              <a:rPr sz="1800" dirty="0">
                <a:solidFill>
                  <a:srgbClr val="6E2E9F"/>
                </a:solidFill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15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od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will</a:t>
            </a:r>
            <a:r>
              <a:rPr sz="2000" spc="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pro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du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fo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llo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0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es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spc="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−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765800" y="5842000"/>
            <a:ext cx="1193800" cy="898525"/>
            <a:chOff x="5765800" y="5842000"/>
            <a:chExt cx="1193800" cy="898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200" y="5867400"/>
              <a:ext cx="1143000" cy="8477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778500" y="5854700"/>
              <a:ext cx="1168400" cy="873125"/>
            </a:xfrm>
            <a:custGeom>
              <a:avLst/>
              <a:gdLst/>
              <a:ahLst/>
              <a:cxnLst/>
              <a:rect l="l" t="t" r="r" b="b"/>
              <a:pathLst>
                <a:path w="1168400" h="873125">
                  <a:moveTo>
                    <a:pt x="0" y="873125"/>
                  </a:moveTo>
                  <a:lnTo>
                    <a:pt x="1168400" y="873125"/>
                  </a:lnTo>
                  <a:lnTo>
                    <a:pt x="1168400" y="0"/>
                  </a:lnTo>
                  <a:lnTo>
                    <a:pt x="0" y="0"/>
                  </a:lnTo>
                  <a:lnTo>
                    <a:pt x="0" y="873125"/>
                  </a:lnTo>
                  <a:close/>
                </a:path>
              </a:pathLst>
            </a:custGeom>
            <a:ln w="25400">
              <a:solidFill>
                <a:srgbClr val="2D2B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114122"/>
            <a:ext cx="69030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270" dirty="0"/>
              <a:t>J</a:t>
            </a:r>
            <a:r>
              <a:rPr sz="4400" spc="-265" dirty="0"/>
              <a:t>ava</a:t>
            </a:r>
            <a:r>
              <a:rPr sz="4400" spc="-270" dirty="0"/>
              <a:t>Sc</a:t>
            </a:r>
            <a:r>
              <a:rPr sz="4400" spc="-265" dirty="0"/>
              <a:t>ri</a:t>
            </a:r>
            <a:r>
              <a:rPr sz="4400" spc="-275" dirty="0"/>
              <a:t>p</a:t>
            </a:r>
            <a:r>
              <a:rPr sz="4400" dirty="0"/>
              <a:t>t</a:t>
            </a:r>
            <a:r>
              <a:rPr sz="4400" spc="-484" dirty="0"/>
              <a:t> </a:t>
            </a:r>
            <a:r>
              <a:rPr sz="4400" spc="-155" dirty="0"/>
              <a:t>i</a:t>
            </a:r>
            <a:r>
              <a:rPr sz="4400" dirty="0"/>
              <a:t>n</a:t>
            </a:r>
            <a:r>
              <a:rPr sz="4400" spc="-330" dirty="0"/>
              <a:t> </a:t>
            </a:r>
            <a:r>
              <a:rPr sz="4400" spc="-180" dirty="0"/>
              <a:t>E</a:t>
            </a:r>
            <a:r>
              <a:rPr sz="4400" spc="-185" dirty="0"/>
              <a:t>x</a:t>
            </a:r>
            <a:r>
              <a:rPr sz="4400" spc="-180" dirty="0"/>
              <a:t>te</a:t>
            </a:r>
            <a:r>
              <a:rPr sz="4400" spc="-185" dirty="0"/>
              <a:t>rn</a:t>
            </a:r>
            <a:r>
              <a:rPr sz="4400" spc="-175" dirty="0"/>
              <a:t>a</a:t>
            </a:r>
            <a:r>
              <a:rPr sz="4400" spc="310" dirty="0"/>
              <a:t>l</a:t>
            </a:r>
            <a:r>
              <a:rPr sz="4400" spc="-175" dirty="0"/>
              <a:t>F</a:t>
            </a:r>
            <a:r>
              <a:rPr sz="4400" spc="-170" dirty="0"/>
              <a:t>i</a:t>
            </a:r>
            <a:r>
              <a:rPr sz="4400" spc="-175" dirty="0"/>
              <a:t>l</a:t>
            </a:r>
            <a:r>
              <a:rPr sz="4400" dirty="0"/>
              <a:t>e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73735" y="1160641"/>
            <a:ext cx="6224905" cy="517334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0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HTMLFile</a:t>
            </a:r>
            <a:endParaRPr sz="24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9"/>
              </a:spcBef>
            </a:pP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&lt;html&gt;</a:t>
            </a:r>
            <a:endParaRPr sz="24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90"/>
              </a:spcBef>
            </a:pPr>
            <a:r>
              <a:rPr sz="2400" b="1" spc="-125" dirty="0">
                <a:solidFill>
                  <a:srgbClr val="001F5F"/>
                </a:solidFill>
                <a:latin typeface="Times New Roman"/>
                <a:cs typeface="Times New Roman"/>
              </a:rPr>
              <a:t>&lt;head&gt;</a:t>
            </a:r>
            <a:endParaRPr sz="240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505"/>
              </a:spcBef>
            </a:pPr>
            <a:r>
              <a:rPr sz="2400" b="1" spc="-135" dirty="0">
                <a:solidFill>
                  <a:srgbClr val="001F5F"/>
                </a:solidFill>
                <a:latin typeface="Times New Roman"/>
                <a:cs typeface="Times New Roman"/>
              </a:rPr>
              <a:t>&lt;script</a:t>
            </a:r>
            <a:r>
              <a:rPr sz="2400" b="1" spc="-2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spc="-95" dirty="0">
                <a:solidFill>
                  <a:srgbClr val="001F5F"/>
                </a:solidFill>
                <a:latin typeface="Times New Roman"/>
                <a:cs typeface="Times New Roman"/>
              </a:rPr>
              <a:t>type="text/javascript"</a:t>
            </a:r>
            <a:r>
              <a:rPr sz="2400" b="1" spc="-2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spc="-130" dirty="0">
                <a:solidFill>
                  <a:srgbClr val="001F5F"/>
                </a:solidFill>
                <a:latin typeface="Times New Roman"/>
                <a:cs typeface="Times New Roman"/>
              </a:rPr>
              <a:t>src="filename.js"</a:t>
            </a:r>
            <a:r>
              <a:rPr sz="2400" b="1" spc="-3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001F5F"/>
                </a:solidFill>
                <a:latin typeface="Times New Roman"/>
                <a:cs typeface="Times New Roman"/>
              </a:rPr>
              <a:t>&gt;</a:t>
            </a:r>
            <a:endParaRPr sz="24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5"/>
              </a:spcBef>
            </a:pPr>
            <a:r>
              <a:rPr sz="2400" b="1" spc="-100" dirty="0">
                <a:solidFill>
                  <a:srgbClr val="001F5F"/>
                </a:solidFill>
                <a:latin typeface="Times New Roman"/>
                <a:cs typeface="Times New Roman"/>
              </a:rPr>
              <a:t>&lt;/script&gt;</a:t>
            </a:r>
            <a:endParaRPr sz="24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90"/>
              </a:spcBef>
            </a:pP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&lt;/head&gt;</a:t>
            </a:r>
            <a:endParaRPr sz="240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505"/>
              </a:spcBef>
            </a:pP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&lt;body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......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body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endParaRPr sz="24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9"/>
              </a:spcBef>
            </a:pP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&lt;/html&gt;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3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220" dirty="0">
                <a:solidFill>
                  <a:srgbClr val="2D2B1F"/>
                </a:solidFill>
                <a:latin typeface="Times New Roman"/>
                <a:cs typeface="Times New Roman"/>
              </a:rPr>
              <a:t>Java</a:t>
            </a:r>
            <a:r>
              <a:rPr sz="2400" b="1" spc="-22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b="1" spc="-215" dirty="0">
                <a:solidFill>
                  <a:srgbClr val="2D2B1F"/>
                </a:solidFill>
                <a:latin typeface="Times New Roman"/>
                <a:cs typeface="Times New Roman"/>
              </a:rPr>
              <a:t>cri</a:t>
            </a:r>
            <a:r>
              <a:rPr sz="2400" b="1" spc="-22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b="1" spc="-3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6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il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b="1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–</a:t>
            </a:r>
            <a:r>
              <a:rPr sz="2400" b="1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f</a:t>
            </a:r>
            <a:r>
              <a:rPr sz="2400" b="1" spc="-114" dirty="0">
                <a:solidFill>
                  <a:srgbClr val="001F5F"/>
                </a:solidFill>
                <a:latin typeface="Times New Roman"/>
                <a:cs typeface="Times New Roman"/>
              </a:rPr>
              <a:t>i</a:t>
            </a:r>
            <a:r>
              <a:rPr sz="2400" b="1" spc="-130" dirty="0">
                <a:solidFill>
                  <a:srgbClr val="001F5F"/>
                </a:solidFill>
                <a:latin typeface="Times New Roman"/>
                <a:cs typeface="Times New Roman"/>
              </a:rPr>
              <a:t>l</a:t>
            </a:r>
            <a:r>
              <a:rPr sz="24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400" b="1" spc="-130" dirty="0">
                <a:solidFill>
                  <a:srgbClr val="001F5F"/>
                </a:solidFill>
                <a:latin typeface="Times New Roman"/>
                <a:cs typeface="Times New Roman"/>
              </a:rPr>
              <a:t>n</a:t>
            </a:r>
            <a:r>
              <a:rPr sz="2400" b="1" spc="-135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2400" b="1" spc="-130" dirty="0">
                <a:solidFill>
                  <a:srgbClr val="001F5F"/>
                </a:solidFill>
                <a:latin typeface="Times New Roman"/>
                <a:cs typeface="Times New Roman"/>
              </a:rPr>
              <a:t>m</a:t>
            </a:r>
            <a:r>
              <a:rPr sz="24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400" b="1" spc="-135" dirty="0">
                <a:solidFill>
                  <a:srgbClr val="001F5F"/>
                </a:solidFill>
                <a:latin typeface="Times New Roman"/>
                <a:cs typeface="Times New Roman"/>
              </a:rPr>
              <a:t>.</a:t>
            </a:r>
            <a:r>
              <a:rPr sz="2400" b="1" spc="-130" dirty="0">
                <a:solidFill>
                  <a:srgbClr val="001F5F"/>
                </a:solidFill>
                <a:latin typeface="Times New Roman"/>
                <a:cs typeface="Times New Roman"/>
              </a:rPr>
              <a:t>j</a:t>
            </a:r>
            <a:r>
              <a:rPr sz="24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90"/>
              </a:spcBef>
            </a:pPr>
            <a:r>
              <a:rPr sz="2400" spc="-45" dirty="0">
                <a:solidFill>
                  <a:srgbClr val="001F5F"/>
                </a:solidFill>
                <a:latin typeface="Times New Roman"/>
                <a:cs typeface="Times New Roman"/>
              </a:rPr>
              <a:t>f</a:t>
            </a:r>
            <a:r>
              <a:rPr sz="2400" spc="-40" dirty="0">
                <a:solidFill>
                  <a:srgbClr val="001F5F"/>
                </a:solidFill>
                <a:latin typeface="Times New Roman"/>
                <a:cs typeface="Times New Roman"/>
              </a:rPr>
              <a:t>un</a:t>
            </a:r>
            <a:r>
              <a:rPr sz="2400" spc="-35" dirty="0">
                <a:solidFill>
                  <a:srgbClr val="001F5F"/>
                </a:solidFill>
                <a:latin typeface="Times New Roman"/>
                <a:cs typeface="Times New Roman"/>
              </a:rPr>
              <a:t>cti</a:t>
            </a:r>
            <a:r>
              <a:rPr sz="2400" spc="-40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n</a:t>
            </a:r>
            <a:r>
              <a:rPr sz="2400" spc="-13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2400" spc="-95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2400" spc="-100" dirty="0">
                <a:solidFill>
                  <a:srgbClr val="001F5F"/>
                </a:solidFill>
                <a:latin typeface="Times New Roman"/>
                <a:cs typeface="Times New Roman"/>
              </a:rPr>
              <a:t>y</a:t>
            </a:r>
            <a:r>
              <a:rPr sz="2400" spc="-110" dirty="0">
                <a:solidFill>
                  <a:srgbClr val="001F5F"/>
                </a:solidFill>
                <a:latin typeface="Times New Roman"/>
                <a:cs typeface="Times New Roman"/>
              </a:rPr>
              <a:t>H</a:t>
            </a:r>
            <a:r>
              <a:rPr sz="2400" spc="-95" dirty="0">
                <a:solidFill>
                  <a:srgbClr val="001F5F"/>
                </a:solidFill>
                <a:latin typeface="Times New Roman"/>
                <a:cs typeface="Times New Roman"/>
              </a:rPr>
              <a:t>el</a:t>
            </a:r>
            <a:r>
              <a:rPr sz="2400" spc="-105" dirty="0">
                <a:solidFill>
                  <a:srgbClr val="001F5F"/>
                </a:solidFill>
                <a:latin typeface="Times New Roman"/>
                <a:cs typeface="Times New Roman"/>
              </a:rPr>
              <a:t>l</a:t>
            </a:r>
            <a:r>
              <a:rPr sz="2400" spc="-100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2400" spc="-105" dirty="0">
                <a:solidFill>
                  <a:srgbClr val="001F5F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 marL="365760">
              <a:lnSpc>
                <a:spcPct val="100000"/>
              </a:lnSpc>
              <a:spcBef>
                <a:spcPts val="505"/>
              </a:spcBef>
            </a:pP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{</a:t>
            </a:r>
            <a:r>
              <a:rPr sz="2400" spc="-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001F5F"/>
                </a:solidFill>
                <a:latin typeface="Times New Roman"/>
                <a:cs typeface="Times New Roman"/>
              </a:rPr>
              <a:t>aler</a:t>
            </a:r>
            <a:r>
              <a:rPr sz="2400" spc="-45" dirty="0">
                <a:solidFill>
                  <a:srgbClr val="001F5F"/>
                </a:solidFill>
                <a:latin typeface="Times New Roman"/>
                <a:cs typeface="Times New Roman"/>
              </a:rPr>
              <a:t>t(</a:t>
            </a:r>
            <a:r>
              <a:rPr sz="2400" spc="-50" dirty="0">
                <a:solidFill>
                  <a:srgbClr val="001F5F"/>
                </a:solidFill>
                <a:latin typeface="Times New Roman"/>
                <a:cs typeface="Times New Roman"/>
              </a:rPr>
              <a:t>"He</a:t>
            </a:r>
            <a:r>
              <a:rPr sz="2400" spc="-45" dirty="0">
                <a:solidFill>
                  <a:srgbClr val="001F5F"/>
                </a:solidFill>
                <a:latin typeface="Times New Roman"/>
                <a:cs typeface="Times New Roman"/>
              </a:rPr>
              <a:t>ll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2400" spc="-1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spc="-250" dirty="0">
                <a:solidFill>
                  <a:srgbClr val="001F5F"/>
                </a:solidFill>
                <a:latin typeface="Times New Roman"/>
                <a:cs typeface="Times New Roman"/>
              </a:rPr>
              <a:t>W</a:t>
            </a:r>
            <a:r>
              <a:rPr sz="2400" spc="-40" dirty="0">
                <a:solidFill>
                  <a:srgbClr val="001F5F"/>
                </a:solidFill>
                <a:latin typeface="Times New Roman"/>
                <a:cs typeface="Times New Roman"/>
              </a:rPr>
              <a:t>o</a:t>
            </a:r>
            <a:r>
              <a:rPr sz="2400" spc="-35" dirty="0">
                <a:solidFill>
                  <a:srgbClr val="001F5F"/>
                </a:solidFill>
                <a:latin typeface="Times New Roman"/>
                <a:cs typeface="Times New Roman"/>
              </a:rPr>
              <a:t>rl</a:t>
            </a:r>
            <a:r>
              <a:rPr sz="2400" spc="-40" dirty="0">
                <a:solidFill>
                  <a:srgbClr val="001F5F"/>
                </a:solidFill>
                <a:latin typeface="Times New Roman"/>
                <a:cs typeface="Times New Roman"/>
              </a:rPr>
              <a:t>d"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)</a:t>
            </a:r>
            <a:r>
              <a:rPr sz="2400" spc="-30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1F5F"/>
                </a:solidFill>
                <a:latin typeface="Times New Roman"/>
                <a:cs typeface="Times New Roman"/>
              </a:rPr>
              <a:t>}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3171" y="326517"/>
            <a:ext cx="434086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0" dirty="0"/>
              <a:t>T</a:t>
            </a:r>
            <a:r>
              <a:rPr spc="-155" dirty="0"/>
              <a:t>h</a:t>
            </a:r>
            <a:r>
              <a:rPr spc="-5" dirty="0"/>
              <a:t>e</a:t>
            </a:r>
            <a:r>
              <a:rPr spc="-310" dirty="0"/>
              <a:t> </a:t>
            </a:r>
            <a:r>
              <a:rPr spc="-165" dirty="0"/>
              <a:t>Firs</a:t>
            </a:r>
            <a:r>
              <a:rPr spc="-5" dirty="0"/>
              <a:t>t</a:t>
            </a:r>
            <a:r>
              <a:rPr spc="-695" dirty="0"/>
              <a:t> </a:t>
            </a:r>
            <a:r>
              <a:rPr spc="-180" dirty="0"/>
              <a:t>S</a:t>
            </a:r>
            <a:r>
              <a:rPr spc="-190" dirty="0"/>
              <a:t>cr</a:t>
            </a:r>
            <a:r>
              <a:rPr spc="-195" dirty="0"/>
              <a:t>i</a:t>
            </a:r>
            <a:r>
              <a:rPr spc="-185" dirty="0"/>
              <a:t>p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20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70559" y="1658111"/>
            <a:ext cx="7653020" cy="3305810"/>
            <a:chOff x="670559" y="1658111"/>
            <a:chExt cx="7653020" cy="3305810"/>
          </a:xfrm>
        </p:grpSpPr>
        <p:sp>
          <p:nvSpPr>
            <p:cNvPr id="5" name="object 5"/>
            <p:cNvSpPr/>
            <p:nvPr/>
          </p:nvSpPr>
          <p:spPr>
            <a:xfrm>
              <a:off x="754062" y="1702561"/>
              <a:ext cx="7562850" cy="3139440"/>
            </a:xfrm>
            <a:custGeom>
              <a:avLst/>
              <a:gdLst/>
              <a:ahLst/>
              <a:cxnLst/>
              <a:rect l="l" t="t" r="r" b="b"/>
              <a:pathLst>
                <a:path w="7562850" h="3139440">
                  <a:moveTo>
                    <a:pt x="7562850" y="0"/>
                  </a:moveTo>
                  <a:lnTo>
                    <a:pt x="0" y="0"/>
                  </a:lnTo>
                  <a:lnTo>
                    <a:pt x="0" y="3139313"/>
                  </a:lnTo>
                  <a:lnTo>
                    <a:pt x="7562850" y="3139313"/>
                  </a:lnTo>
                  <a:lnTo>
                    <a:pt x="756285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4062" y="1702561"/>
              <a:ext cx="7562850" cy="3139440"/>
            </a:xfrm>
            <a:custGeom>
              <a:avLst/>
              <a:gdLst/>
              <a:ahLst/>
              <a:cxnLst/>
              <a:rect l="l" t="t" r="r" b="b"/>
              <a:pathLst>
                <a:path w="7562850" h="3139440">
                  <a:moveTo>
                    <a:pt x="0" y="3139313"/>
                  </a:moveTo>
                  <a:lnTo>
                    <a:pt x="7562850" y="3139313"/>
                  </a:lnTo>
                  <a:lnTo>
                    <a:pt x="7562850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ln w="12698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0559" y="1658111"/>
              <a:ext cx="1295400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" y="2328671"/>
              <a:ext cx="1295400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8407" y="2663951"/>
              <a:ext cx="5143500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40179" y="2999231"/>
              <a:ext cx="4527804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407" y="3334511"/>
              <a:ext cx="1757172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0559" y="3669791"/>
              <a:ext cx="1449324" cy="6233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0559" y="4340351"/>
              <a:ext cx="1449324" cy="62331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764235" y="1067816"/>
            <a:ext cx="5119370" cy="2026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5" dirty="0">
                <a:solidFill>
                  <a:srgbClr val="2D2B1F"/>
                </a:solidFill>
                <a:latin typeface="Arial MT"/>
                <a:cs typeface="Arial MT"/>
              </a:rPr>
              <a:t>first-script.html</a:t>
            </a:r>
            <a:endParaRPr sz="2800">
              <a:latin typeface="Arial MT"/>
              <a:cs typeface="Arial MT"/>
            </a:endParaRPr>
          </a:p>
          <a:p>
            <a:pPr marL="80645">
              <a:lnSpc>
                <a:spcPct val="100000"/>
              </a:lnSpc>
              <a:spcBef>
                <a:spcPts val="1714"/>
              </a:spcBef>
            </a:pPr>
            <a:r>
              <a:rPr sz="2200" b="1" spc="5" dirty="0">
                <a:solidFill>
                  <a:srgbClr val="00AEEE"/>
                </a:solidFill>
                <a:latin typeface="Arial"/>
                <a:cs typeface="Arial"/>
              </a:rPr>
              <a:t>&lt;html&gt;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  <a:spcBef>
                <a:spcPts val="5"/>
              </a:spcBef>
            </a:pPr>
            <a:r>
              <a:rPr sz="2200" b="1" spc="-90" dirty="0">
                <a:solidFill>
                  <a:srgbClr val="00AEEE"/>
                </a:solidFill>
                <a:latin typeface="Arial"/>
                <a:cs typeface="Arial"/>
              </a:rPr>
              <a:t>&lt;body&gt;</a:t>
            </a:r>
            <a:endParaRPr sz="2200">
              <a:latin typeface="Arial"/>
              <a:cs typeface="Arial"/>
            </a:endParaRPr>
          </a:p>
          <a:p>
            <a:pPr marL="388620">
              <a:lnSpc>
                <a:spcPct val="100000"/>
              </a:lnSpc>
              <a:tabLst>
                <a:tab pos="1623695" algn="l"/>
              </a:tabLst>
            </a:pP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&lt;script	</a:t>
            </a:r>
            <a:r>
              <a:rPr sz="2200" b="1" spc="145" dirty="0">
                <a:solidFill>
                  <a:srgbClr val="00AEEE"/>
                </a:solidFill>
                <a:latin typeface="Arial"/>
                <a:cs typeface="Arial"/>
              </a:rPr>
              <a:t>type="text/javascript"&gt;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08323" y="3069081"/>
            <a:ext cx="21399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Jav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3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04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200" b="1" spc="204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ip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195" dirty="0">
                <a:solidFill>
                  <a:srgbClr val="00AEEE"/>
                </a:solidFill>
                <a:latin typeface="Arial"/>
                <a:cs typeface="Arial"/>
              </a:rPr>
              <a:t>!</a:t>
            </a:r>
            <a:r>
              <a:rPr sz="2200" b="1" spc="225" dirty="0">
                <a:solidFill>
                  <a:srgbClr val="00AEEE"/>
                </a:solidFill>
                <a:latin typeface="Arial"/>
                <a:cs typeface="Arial"/>
              </a:rPr>
              <a:t>'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2815" y="3069081"/>
            <a:ext cx="259842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82320">
              <a:lnSpc>
                <a:spcPct val="100000"/>
              </a:lnSpc>
              <a:spcBef>
                <a:spcPts val="95"/>
              </a:spcBef>
            </a:pPr>
            <a:r>
              <a:rPr sz="2200" b="1" spc="26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254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26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25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54" dirty="0">
                <a:solidFill>
                  <a:srgbClr val="00AEEE"/>
                </a:solidFill>
                <a:latin typeface="Arial"/>
                <a:cs typeface="Arial"/>
              </a:rPr>
              <a:t>t(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'</a:t>
            </a:r>
            <a:r>
              <a:rPr sz="2200" b="1" spc="-34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65" dirty="0">
                <a:solidFill>
                  <a:srgbClr val="00AEEE"/>
                </a:solidFill>
                <a:latin typeface="Arial"/>
                <a:cs typeface="Arial"/>
              </a:rPr>
              <a:t>H</a:t>
            </a:r>
            <a:r>
              <a:rPr sz="2200" b="1" spc="26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endParaRPr sz="22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</a:pP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&lt;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42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sc</a:t>
            </a:r>
            <a:r>
              <a:rPr sz="2200" b="1" spc="18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ipt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&lt;/body&gt;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32815" y="4430395"/>
            <a:ext cx="1081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5" dirty="0">
                <a:solidFill>
                  <a:srgbClr val="00AEEE"/>
                </a:solidFill>
                <a:latin typeface="Arial"/>
                <a:cs typeface="Arial"/>
              </a:rPr>
              <a:t>&lt;/ht</a:t>
            </a:r>
            <a:r>
              <a:rPr sz="2200" b="1" spc="8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200" b="1" spc="7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363211" y="3681984"/>
            <a:ext cx="3007360" cy="2517775"/>
            <a:chOff x="4363211" y="3681984"/>
            <a:chExt cx="3007360" cy="2517775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89119" y="3706368"/>
              <a:ext cx="2980944" cy="249326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63211" y="3681984"/>
              <a:ext cx="2980943" cy="2491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435" y="174117"/>
            <a:ext cx="66084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A</a:t>
            </a:r>
            <a:r>
              <a:rPr spc="-175" dirty="0"/>
              <a:t>n</a:t>
            </a:r>
            <a:r>
              <a:rPr spc="-180" dirty="0"/>
              <a:t>oth</a:t>
            </a:r>
            <a:r>
              <a:rPr spc="-175" dirty="0"/>
              <a:t>e</a:t>
            </a:r>
            <a:r>
              <a:rPr spc="-5" dirty="0"/>
              <a:t>r</a:t>
            </a:r>
            <a:r>
              <a:rPr spc="-295" dirty="0"/>
              <a:t> </a:t>
            </a:r>
            <a:r>
              <a:rPr spc="-229" dirty="0"/>
              <a:t>S</a:t>
            </a:r>
            <a:r>
              <a:rPr spc="-235" dirty="0"/>
              <a:t>mal</a:t>
            </a:r>
            <a:r>
              <a:rPr spc="-5" dirty="0"/>
              <a:t>l</a:t>
            </a:r>
            <a:r>
              <a:rPr spc="-740" dirty="0"/>
              <a:t> </a:t>
            </a:r>
            <a:r>
              <a:rPr spc="-225" dirty="0"/>
              <a:t>E</a:t>
            </a:r>
            <a:r>
              <a:rPr spc="-229" dirty="0"/>
              <a:t>x</a:t>
            </a:r>
            <a:r>
              <a:rPr spc="-225" dirty="0"/>
              <a:t>a</a:t>
            </a:r>
            <a:r>
              <a:rPr spc="-220" dirty="0"/>
              <a:t>mpl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28827" y="1594103"/>
            <a:ext cx="8010525" cy="3305810"/>
            <a:chOff x="528827" y="1594103"/>
            <a:chExt cx="8010525" cy="3305810"/>
          </a:xfrm>
        </p:grpSpPr>
        <p:sp>
          <p:nvSpPr>
            <p:cNvPr id="5" name="object 5"/>
            <p:cNvSpPr/>
            <p:nvPr/>
          </p:nvSpPr>
          <p:spPr>
            <a:xfrm>
              <a:off x="611187" y="1638299"/>
              <a:ext cx="7921625" cy="3139440"/>
            </a:xfrm>
            <a:custGeom>
              <a:avLst/>
              <a:gdLst/>
              <a:ahLst/>
              <a:cxnLst/>
              <a:rect l="l" t="t" r="r" b="b"/>
              <a:pathLst>
                <a:path w="7921625" h="3139440">
                  <a:moveTo>
                    <a:pt x="7921625" y="0"/>
                  </a:moveTo>
                  <a:lnTo>
                    <a:pt x="0" y="0"/>
                  </a:lnTo>
                  <a:lnTo>
                    <a:pt x="0" y="3139313"/>
                  </a:lnTo>
                  <a:lnTo>
                    <a:pt x="7921625" y="3139313"/>
                  </a:lnTo>
                  <a:lnTo>
                    <a:pt x="7921625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1187" y="1638299"/>
              <a:ext cx="7921625" cy="3139440"/>
            </a:xfrm>
            <a:custGeom>
              <a:avLst/>
              <a:gdLst/>
              <a:ahLst/>
              <a:cxnLst/>
              <a:rect l="l" t="t" r="r" b="b"/>
              <a:pathLst>
                <a:path w="7921625" h="3139440">
                  <a:moveTo>
                    <a:pt x="0" y="3139313"/>
                  </a:moveTo>
                  <a:lnTo>
                    <a:pt x="7921625" y="3139313"/>
                  </a:lnTo>
                  <a:lnTo>
                    <a:pt x="7921625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827" y="1594103"/>
              <a:ext cx="1295399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827" y="2264663"/>
              <a:ext cx="1295399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6675" y="2599943"/>
              <a:ext cx="5143500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98447" y="2935223"/>
              <a:ext cx="5913120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6675" y="3270503"/>
              <a:ext cx="1757172" cy="6233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827" y="3605783"/>
              <a:ext cx="1449323" cy="6233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8827" y="4276343"/>
              <a:ext cx="1449323" cy="62331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11835" y="991616"/>
            <a:ext cx="6357620" cy="3741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 dirty="0">
                <a:solidFill>
                  <a:srgbClr val="2D2B1F"/>
                </a:solidFill>
                <a:latin typeface="Arial MT"/>
                <a:cs typeface="Arial MT"/>
              </a:rPr>
              <a:t>small-example.html</a:t>
            </a:r>
            <a:endParaRPr sz="2800">
              <a:latin typeface="Arial MT"/>
              <a:cs typeface="Arial MT"/>
            </a:endParaRPr>
          </a:p>
          <a:p>
            <a:pPr marL="90170">
              <a:lnSpc>
                <a:spcPct val="100000"/>
              </a:lnSpc>
              <a:spcBef>
                <a:spcPts val="1810"/>
              </a:spcBef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&lt;html&gt;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2200" b="1" spc="-90" dirty="0">
                <a:solidFill>
                  <a:srgbClr val="00AEEE"/>
                </a:solidFill>
                <a:latin typeface="Arial"/>
                <a:cs typeface="Arial"/>
              </a:rPr>
              <a:t>&lt;body&gt;</a:t>
            </a:r>
            <a:endParaRPr sz="2200">
              <a:latin typeface="Arial"/>
              <a:cs typeface="Arial"/>
            </a:endParaRPr>
          </a:p>
          <a:p>
            <a:pPr marL="859790" marR="5080" indent="-462280">
              <a:lnSpc>
                <a:spcPct val="100000"/>
              </a:lnSpc>
              <a:tabLst>
                <a:tab pos="1631314" algn="l"/>
                <a:tab pos="5017770" algn="l"/>
              </a:tabLst>
            </a:pPr>
            <a:r>
              <a:rPr sz="2200" b="1" spc="135" dirty="0">
                <a:solidFill>
                  <a:srgbClr val="00AEEE"/>
                </a:solidFill>
                <a:latin typeface="Arial"/>
                <a:cs typeface="Arial"/>
              </a:rPr>
              <a:t>&lt;script	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type="text/javascript"&gt; </a:t>
            </a:r>
            <a:r>
              <a:rPr sz="2200" b="1" spc="1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document.</a:t>
            </a: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w</a:t>
            </a:r>
            <a:r>
              <a:rPr sz="2200" b="1" spc="9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ite(</a:t>
            </a: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'</a:t>
            </a: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JavaSc</a:t>
            </a:r>
            <a:r>
              <a:rPr sz="2200" b="1" spc="11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i</a:t>
            </a:r>
            <a:r>
              <a:rPr sz="2200" b="1" spc="160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z</a:t>
            </a:r>
            <a:r>
              <a:rPr sz="2200" b="1" spc="-2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!</a:t>
            </a:r>
            <a:r>
              <a:rPr sz="2200" b="1" spc="-30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'</a:t>
            </a:r>
            <a:r>
              <a:rPr sz="2200" b="1" spc="-2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28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398145">
              <a:lnSpc>
                <a:spcPct val="100000"/>
              </a:lnSpc>
            </a:pPr>
            <a:r>
              <a:rPr sz="2200" b="1" spc="155" dirty="0">
                <a:solidFill>
                  <a:srgbClr val="00AEEE"/>
                </a:solidFill>
                <a:latin typeface="Arial"/>
                <a:cs typeface="Arial"/>
              </a:rPr>
              <a:t>&lt;/script&gt;</a:t>
            </a:r>
            <a:endParaRPr sz="22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&lt;/body&gt;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00">
              <a:latin typeface="Arial"/>
              <a:cs typeface="Arial"/>
            </a:endParaRPr>
          </a:p>
          <a:p>
            <a:pPr marL="90170">
              <a:lnSpc>
                <a:spcPct val="100000"/>
              </a:lnSpc>
            </a:pPr>
            <a:r>
              <a:rPr sz="2200" b="1" spc="65" dirty="0">
                <a:solidFill>
                  <a:srgbClr val="00AEEE"/>
                </a:solidFill>
                <a:latin typeface="Arial"/>
                <a:cs typeface="Arial"/>
              </a:rPr>
              <a:t>&lt;/html&gt;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427476" y="3732274"/>
            <a:ext cx="3581400" cy="3048000"/>
            <a:chOff x="3427476" y="3732274"/>
            <a:chExt cx="3581400" cy="304800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53384" y="3758181"/>
              <a:ext cx="3555491" cy="30220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27476" y="3732274"/>
              <a:ext cx="3555491" cy="30220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835" y="189052"/>
            <a:ext cx="609219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54" dirty="0"/>
              <a:t>Usi</a:t>
            </a:r>
            <a:r>
              <a:rPr spc="-250" dirty="0"/>
              <a:t>n</a:t>
            </a:r>
            <a:r>
              <a:rPr spc="-5" dirty="0"/>
              <a:t>g</a:t>
            </a:r>
            <a:r>
              <a:rPr spc="-480" dirty="0"/>
              <a:t> </a:t>
            </a:r>
            <a:r>
              <a:rPr spc="-270" dirty="0"/>
              <a:t>J</a:t>
            </a:r>
            <a:r>
              <a:rPr spc="-275" dirty="0"/>
              <a:t>ava</a:t>
            </a:r>
            <a:r>
              <a:rPr spc="-270" dirty="0"/>
              <a:t>S</a:t>
            </a:r>
            <a:r>
              <a:rPr spc="-280" dirty="0"/>
              <a:t>c</a:t>
            </a:r>
            <a:r>
              <a:rPr spc="-275" dirty="0"/>
              <a:t>rip</a:t>
            </a:r>
            <a:r>
              <a:rPr spc="-5" dirty="0"/>
              <a:t>t</a:t>
            </a:r>
            <a:r>
              <a:rPr spc="-745" dirty="0"/>
              <a:t> </a:t>
            </a:r>
            <a:r>
              <a:rPr spc="-210" dirty="0"/>
              <a:t>C</a:t>
            </a:r>
            <a:r>
              <a:rPr spc="-220" dirty="0"/>
              <a:t>o</a:t>
            </a:r>
            <a:r>
              <a:rPr spc="-215" dirty="0"/>
              <a:t>d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8234" y="4762500"/>
            <a:ext cx="7237730" cy="1179830"/>
            <a:chOff x="348234" y="4762500"/>
            <a:chExt cx="7237730" cy="1179830"/>
          </a:xfrm>
        </p:grpSpPr>
        <p:sp>
          <p:nvSpPr>
            <p:cNvPr id="5" name="object 5"/>
            <p:cNvSpPr/>
            <p:nvPr/>
          </p:nvSpPr>
          <p:spPr>
            <a:xfrm>
              <a:off x="416814" y="4800561"/>
              <a:ext cx="7162800" cy="1016000"/>
            </a:xfrm>
            <a:custGeom>
              <a:avLst/>
              <a:gdLst/>
              <a:ahLst/>
              <a:cxnLst/>
              <a:rect l="l" t="t" r="r" b="b"/>
              <a:pathLst>
                <a:path w="7162800" h="1016000">
                  <a:moveTo>
                    <a:pt x="7162800" y="0"/>
                  </a:moveTo>
                  <a:lnTo>
                    <a:pt x="0" y="0"/>
                  </a:lnTo>
                  <a:lnTo>
                    <a:pt x="0" y="1015657"/>
                  </a:lnTo>
                  <a:lnTo>
                    <a:pt x="7162800" y="1015657"/>
                  </a:lnTo>
                  <a:lnTo>
                    <a:pt x="71628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6814" y="4800561"/>
              <a:ext cx="7162800" cy="1016000"/>
            </a:xfrm>
            <a:custGeom>
              <a:avLst/>
              <a:gdLst/>
              <a:ahLst/>
              <a:cxnLst/>
              <a:rect l="l" t="t" r="r" b="b"/>
              <a:pathLst>
                <a:path w="7162800" h="1016000">
                  <a:moveTo>
                    <a:pt x="0" y="1015657"/>
                  </a:moveTo>
                  <a:lnTo>
                    <a:pt x="7162800" y="1015657"/>
                  </a:lnTo>
                  <a:lnTo>
                    <a:pt x="7162800" y="0"/>
                  </a:lnTo>
                  <a:lnTo>
                    <a:pt x="0" y="0"/>
                  </a:lnTo>
                  <a:lnTo>
                    <a:pt x="0" y="1015657"/>
                  </a:lnTo>
                  <a:close/>
                </a:path>
              </a:pathLst>
            </a:custGeom>
            <a:ln w="12698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8234" y="4762500"/>
              <a:ext cx="6905244" cy="569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234" y="5067300"/>
              <a:ext cx="621791" cy="569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8650" y="5067300"/>
              <a:ext cx="481584" cy="569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7542" y="5067300"/>
              <a:ext cx="5788152" cy="569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4318" y="5067300"/>
              <a:ext cx="620267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33210" y="5067300"/>
              <a:ext cx="480059" cy="569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8234" y="5372100"/>
              <a:ext cx="1598676" cy="569976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21335" y="1312672"/>
            <a:ext cx="6011545" cy="286321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cri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cod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ace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0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21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400" spc="21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215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400" spc="20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20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20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hea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49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21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400" spc="21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215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400" spc="20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20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20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400" spc="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bod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–</a:t>
            </a:r>
            <a:r>
              <a:rPr sz="24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not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eco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mm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ende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0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Ex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ter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il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nk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21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400" spc="21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21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204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400" spc="20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20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hea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  <a:p>
            <a:pPr marL="904240" lvl="2" indent="-229235">
              <a:lnSpc>
                <a:spcPct val="100000"/>
              </a:lnSpc>
              <a:spcBef>
                <a:spcPts val="525"/>
              </a:spcBef>
              <a:buClr>
                <a:srgbClr val="D2C96C"/>
              </a:buClr>
              <a:buChar char="•"/>
              <a:tabLst>
                <a:tab pos="903605" algn="l"/>
                <a:tab pos="904875" algn="l"/>
              </a:tabLst>
            </a:pPr>
            <a:r>
              <a:rPr sz="2000" spc="-12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il</a:t>
            </a:r>
            <a:r>
              <a:rPr sz="2000" spc="-12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ll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0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 </a:t>
            </a:r>
            <a:r>
              <a:rPr sz="20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io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marL="904240" lvl="2" indent="-229235">
              <a:lnSpc>
                <a:spcPct val="100000"/>
              </a:lnSpc>
              <a:spcBef>
                <a:spcPts val="600"/>
              </a:spcBef>
              <a:buClr>
                <a:srgbClr val="D2C96C"/>
              </a:buClr>
              <a:buChar char="•"/>
              <a:tabLst>
                <a:tab pos="903605" algn="l"/>
                <a:tab pos="904875" algn="l"/>
              </a:tabLst>
            </a:pP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gh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0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000" spc="-110" dirty="0">
                <a:solidFill>
                  <a:srgbClr val="2D2B1F"/>
                </a:solidFill>
                <a:latin typeface="Times New Roman"/>
                <a:cs typeface="Times New Roman"/>
              </a:rPr>
              <a:t>mm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nd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  <a:p>
            <a:pPr marL="904240" lvl="2" indent="-229235">
              <a:lnSpc>
                <a:spcPct val="100000"/>
              </a:lnSpc>
              <a:spcBef>
                <a:spcPts val="490"/>
              </a:spcBef>
              <a:buClr>
                <a:srgbClr val="D2C96C"/>
              </a:buClr>
              <a:buChar char="•"/>
              <a:tabLst>
                <a:tab pos="903605" algn="l"/>
                <a:tab pos="904875" algn="l"/>
              </a:tabLst>
            </a:pPr>
            <a:r>
              <a:rPr sz="2000" spc="-1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0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il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25" dirty="0">
                <a:solidFill>
                  <a:srgbClr val="2D2B1F"/>
                </a:solidFill>
                <a:latin typeface="Times New Roman"/>
                <a:cs typeface="Times New Roman"/>
              </a:rPr>
              <a:t>cac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2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0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se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25806" y="57404"/>
            <a:ext cx="86156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-5" dirty="0"/>
              <a:t>t</a:t>
            </a:r>
            <a:r>
              <a:rPr spc="-575" dirty="0"/>
              <a:t> </a:t>
            </a:r>
            <a:r>
              <a:rPr spc="-5" dirty="0">
                <a:latin typeface="Trebuchet MS"/>
                <a:cs typeface="Trebuchet MS"/>
              </a:rPr>
              <a:t>–</a:t>
            </a:r>
            <a:r>
              <a:rPr spc="-325" dirty="0">
                <a:latin typeface="Trebuchet MS"/>
                <a:cs typeface="Trebuchet MS"/>
              </a:rPr>
              <a:t> </a:t>
            </a:r>
            <a:r>
              <a:rPr spc="-215" dirty="0"/>
              <a:t>Whe</a:t>
            </a:r>
            <a:r>
              <a:rPr spc="-5" dirty="0"/>
              <a:t>n</a:t>
            </a:r>
            <a:r>
              <a:rPr spc="-409" dirty="0"/>
              <a:t> </a:t>
            </a:r>
            <a:r>
              <a:rPr spc="-105" dirty="0"/>
              <a:t>i</a:t>
            </a:r>
            <a:r>
              <a:rPr spc="-5" dirty="0"/>
              <a:t>s</a:t>
            </a:r>
            <a:r>
              <a:rPr spc="-195" dirty="0"/>
              <a:t> </a:t>
            </a:r>
            <a:r>
              <a:rPr spc="-225" dirty="0"/>
              <a:t>E</a:t>
            </a:r>
            <a:r>
              <a:rPr spc="-229" dirty="0"/>
              <a:t>x</a:t>
            </a:r>
            <a:r>
              <a:rPr spc="-220" dirty="0"/>
              <a:t>e</a:t>
            </a:r>
            <a:r>
              <a:rPr spc="-229" dirty="0"/>
              <a:t>c</a:t>
            </a:r>
            <a:r>
              <a:rPr spc="-225" dirty="0"/>
              <a:t>ut</a:t>
            </a:r>
            <a:r>
              <a:rPr spc="-220" dirty="0"/>
              <a:t>e</a:t>
            </a:r>
            <a:r>
              <a:rPr spc="-225" dirty="0"/>
              <a:t>d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293" y="898982"/>
            <a:ext cx="8062595" cy="36944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73355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  <a:tab pos="1618615" algn="l"/>
                <a:tab pos="2799715" algn="l"/>
                <a:tab pos="4098925" algn="l"/>
                <a:tab pos="5127625" algn="l"/>
                <a:tab pos="5701030" algn="l"/>
                <a:tab pos="7589520" algn="l"/>
              </a:tabLst>
            </a:pP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ip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od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3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exec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urin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or 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34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bro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fir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0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st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nt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4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lo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din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  <a:p>
            <a:pPr marL="538480" marR="5080" lvl="1" indent="-228600">
              <a:lnSpc>
                <a:spcPct val="100000"/>
              </a:lnSpc>
              <a:spcBef>
                <a:spcPts val="50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Some</a:t>
            </a:r>
            <a:r>
              <a:rPr sz="28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statements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2D2B1F"/>
                </a:solidFill>
                <a:latin typeface="Times New Roman"/>
                <a:cs typeface="Times New Roman"/>
              </a:rPr>
              <a:t>just</a:t>
            </a:r>
            <a:r>
              <a:rPr sz="28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define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functions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D2B1F"/>
                </a:solidFill>
                <a:latin typeface="Times New Roman"/>
                <a:cs typeface="Times New Roman"/>
              </a:rPr>
              <a:t>that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can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2D2B1F"/>
                </a:solidFill>
                <a:latin typeface="Times New Roman"/>
                <a:cs typeface="Times New Roman"/>
              </a:rPr>
              <a:t>be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called </a:t>
            </a:r>
            <a:r>
              <a:rPr sz="2800" spc="-6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2D2B1F"/>
                </a:solidFill>
                <a:latin typeface="Times New Roman"/>
                <a:cs typeface="Times New Roman"/>
              </a:rPr>
              <a:t>later</a:t>
            </a:r>
            <a:endParaRPr sz="2800">
              <a:latin typeface="Times New Roman"/>
              <a:cs typeface="Times New Roman"/>
            </a:endParaRPr>
          </a:p>
          <a:p>
            <a:pPr marL="241300" marR="12065" indent="-228600">
              <a:lnSpc>
                <a:spcPct val="100000"/>
              </a:lnSpc>
              <a:spcBef>
                <a:spcPts val="495"/>
              </a:spcBef>
              <a:buClr>
                <a:srgbClr val="A9A37A"/>
              </a:buClr>
              <a:buChar char="•"/>
              <a:tabLst>
                <a:tab pos="241300" algn="l"/>
                <a:tab pos="1271270" algn="l"/>
              </a:tabLst>
            </a:pP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Function</a:t>
            </a:r>
            <a:r>
              <a:rPr sz="2800" spc="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05" dirty="0">
                <a:solidFill>
                  <a:srgbClr val="2D2B1F"/>
                </a:solidFill>
                <a:latin typeface="Times New Roman"/>
                <a:cs typeface="Times New Roman"/>
              </a:rPr>
              <a:t>calls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800" spc="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code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05" dirty="0">
                <a:solidFill>
                  <a:srgbClr val="2D2B1F"/>
                </a:solidFill>
                <a:latin typeface="Times New Roman"/>
                <a:cs typeface="Times New Roman"/>
              </a:rPr>
              <a:t>can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2D2B1F"/>
                </a:solidFill>
                <a:latin typeface="Times New Roman"/>
                <a:cs typeface="Times New Roman"/>
              </a:rPr>
              <a:t>be</a:t>
            </a:r>
            <a:r>
              <a:rPr sz="2800" spc="-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attached</a:t>
            </a:r>
            <a:r>
              <a:rPr sz="2800" spc="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as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"event</a:t>
            </a:r>
            <a:r>
              <a:rPr sz="2800" spc="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handlers" </a:t>
            </a:r>
            <a:r>
              <a:rPr sz="2800" spc="-6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via</a:t>
            </a:r>
            <a:r>
              <a:rPr sz="28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tag	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attributes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0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13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800" spc="-12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2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bro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5889" y="5292039"/>
            <a:ext cx="8068309" cy="623570"/>
            <a:chOff x="135889" y="5292039"/>
            <a:chExt cx="8068309" cy="623570"/>
          </a:xfrm>
        </p:grpSpPr>
        <p:sp>
          <p:nvSpPr>
            <p:cNvPr id="6" name="object 6"/>
            <p:cNvSpPr/>
            <p:nvPr/>
          </p:nvSpPr>
          <p:spPr>
            <a:xfrm>
              <a:off x="218185" y="5369737"/>
              <a:ext cx="7924800" cy="397510"/>
            </a:xfrm>
            <a:custGeom>
              <a:avLst/>
              <a:gdLst/>
              <a:ahLst/>
              <a:cxnLst/>
              <a:rect l="l" t="t" r="r" b="b"/>
              <a:pathLst>
                <a:path w="7924800" h="397510">
                  <a:moveTo>
                    <a:pt x="7924800" y="0"/>
                  </a:moveTo>
                  <a:lnTo>
                    <a:pt x="0" y="0"/>
                  </a:lnTo>
                  <a:lnTo>
                    <a:pt x="0" y="397027"/>
                  </a:lnTo>
                  <a:lnTo>
                    <a:pt x="7924800" y="397027"/>
                  </a:lnTo>
                  <a:lnTo>
                    <a:pt x="79248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89" y="5292039"/>
              <a:ext cx="8068056" cy="623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504" y="1403603"/>
            <a:ext cx="7861300" cy="5317490"/>
            <a:chOff x="603504" y="1403603"/>
            <a:chExt cx="7861300" cy="5317490"/>
          </a:xfrm>
        </p:grpSpPr>
        <p:sp>
          <p:nvSpPr>
            <p:cNvPr id="3" name="object 3"/>
            <p:cNvSpPr/>
            <p:nvPr/>
          </p:nvSpPr>
          <p:spPr>
            <a:xfrm>
              <a:off x="685800" y="1447761"/>
              <a:ext cx="7772400" cy="5170805"/>
            </a:xfrm>
            <a:custGeom>
              <a:avLst/>
              <a:gdLst/>
              <a:ahLst/>
              <a:cxnLst/>
              <a:rect l="l" t="t" r="r" b="b"/>
              <a:pathLst>
                <a:path w="7772400" h="5170805">
                  <a:moveTo>
                    <a:pt x="7772400" y="0"/>
                  </a:moveTo>
                  <a:lnTo>
                    <a:pt x="0" y="0"/>
                  </a:lnTo>
                  <a:lnTo>
                    <a:pt x="0" y="5170678"/>
                  </a:lnTo>
                  <a:lnTo>
                    <a:pt x="7772400" y="517067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85800" y="1447761"/>
              <a:ext cx="7772400" cy="5170805"/>
            </a:xfrm>
            <a:custGeom>
              <a:avLst/>
              <a:gdLst/>
              <a:ahLst/>
              <a:cxnLst/>
              <a:rect l="l" t="t" r="r" b="b"/>
              <a:pathLst>
                <a:path w="7772400" h="5170805">
                  <a:moveTo>
                    <a:pt x="0" y="5170678"/>
                  </a:moveTo>
                  <a:lnTo>
                    <a:pt x="7772400" y="5170678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5170678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504" y="1403603"/>
              <a:ext cx="1295400" cy="6233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3504" y="1738883"/>
              <a:ext cx="1295400" cy="6233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3504" y="2074163"/>
              <a:ext cx="5143500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1352" y="2409443"/>
              <a:ext cx="4066032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428" y="2744723"/>
              <a:ext cx="525779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5276" y="3080003"/>
              <a:ext cx="2680716" cy="6233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352" y="3415283"/>
              <a:ext cx="525779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3504" y="3750563"/>
              <a:ext cx="1757172" cy="6233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3504" y="4085843"/>
              <a:ext cx="1449324" cy="6233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3504" y="4756403"/>
              <a:ext cx="1295400" cy="6233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1352" y="5091683"/>
              <a:ext cx="3296412" cy="6233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19200" y="5426963"/>
              <a:ext cx="4835652" cy="6233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3504" y="5762244"/>
              <a:ext cx="1449324" cy="623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03504" y="6097524"/>
              <a:ext cx="1449324" cy="623316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64235" y="1457960"/>
            <a:ext cx="107569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5" dirty="0">
                <a:solidFill>
                  <a:srgbClr val="00AEEE"/>
                </a:solidFill>
                <a:latin typeface="Arial"/>
                <a:cs typeface="Arial"/>
              </a:rPr>
              <a:t>&lt;html&gt;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-65" dirty="0">
                <a:solidFill>
                  <a:srgbClr val="00AEEE"/>
                </a:solidFill>
                <a:latin typeface="Arial"/>
                <a:cs typeface="Arial"/>
              </a:rPr>
              <a:t>&lt;head&gt;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135" dirty="0">
                <a:solidFill>
                  <a:srgbClr val="00AEEE"/>
                </a:solidFill>
                <a:latin typeface="Arial"/>
                <a:cs typeface="Arial"/>
              </a:rPr>
              <a:t>&lt;script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8726" y="2128469"/>
            <a:ext cx="353567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55" dirty="0">
                <a:solidFill>
                  <a:srgbClr val="00AEEE"/>
                </a:solidFill>
                <a:latin typeface="Arial"/>
                <a:cs typeface="Arial"/>
              </a:rPr>
              <a:t>type="text/javascript"&gt;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8159" y="2799333"/>
            <a:ext cx="13398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2083" y="2464054"/>
            <a:ext cx="356806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400810" algn="l"/>
                <a:tab pos="2173605" algn="l"/>
              </a:tabLst>
            </a:pP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function	</a:t>
            </a:r>
            <a:r>
              <a:rPr sz="2200" b="1" spc="165" dirty="0">
                <a:solidFill>
                  <a:srgbClr val="00AEEE"/>
                </a:solidFill>
                <a:latin typeface="Arial"/>
                <a:cs typeface="Arial"/>
              </a:rPr>
              <a:t>test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(message)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Arial"/>
              <a:cs typeface="Arial"/>
            </a:endParaRPr>
          </a:p>
          <a:p>
            <a:pPr marL="166370">
              <a:lnSpc>
                <a:spcPct val="100000"/>
              </a:lnSpc>
            </a:pPr>
            <a:r>
              <a:rPr sz="2200" b="1" spc="110" dirty="0">
                <a:solidFill>
                  <a:srgbClr val="00AEEE"/>
                </a:solidFill>
                <a:latin typeface="Arial"/>
                <a:cs typeface="Arial"/>
              </a:rPr>
              <a:t>alert(message);</a:t>
            </a:r>
            <a:endParaRPr sz="22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4235" y="3469970"/>
            <a:ext cx="5115560" cy="3044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&lt;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42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sc</a:t>
            </a:r>
            <a:r>
              <a:rPr sz="2200" b="1" spc="18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ipt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10" dirty="0">
                <a:solidFill>
                  <a:srgbClr val="00AEEE"/>
                </a:solidFill>
                <a:latin typeface="Arial"/>
                <a:cs typeface="Arial"/>
              </a:rPr>
              <a:t>&lt;/head&gt;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-90" dirty="0">
                <a:solidFill>
                  <a:srgbClr val="00AEEE"/>
                </a:solidFill>
                <a:latin typeface="Arial"/>
                <a:cs typeface="Arial"/>
              </a:rPr>
              <a:t>&lt;body&gt;</a:t>
            </a:r>
            <a:endParaRPr sz="2200">
              <a:latin typeface="Arial"/>
              <a:cs typeface="Arial"/>
            </a:endParaRPr>
          </a:p>
          <a:p>
            <a:pPr marL="629920" marR="5080" indent="-309880">
              <a:lnSpc>
                <a:spcPct val="100000"/>
              </a:lnSpc>
              <a:tabLst>
                <a:tab pos="1091565" algn="l"/>
                <a:tab pos="4794250" algn="l"/>
              </a:tabLst>
            </a:pPr>
            <a:r>
              <a:rPr sz="2200" b="1" spc="-70" dirty="0">
                <a:solidFill>
                  <a:srgbClr val="00AEEE"/>
                </a:solidFill>
                <a:latin typeface="Arial"/>
                <a:cs typeface="Arial"/>
              </a:rPr>
              <a:t>&lt;img	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src="logo.gif" </a:t>
            </a:r>
            <a:r>
              <a:rPr sz="2200" b="1" spc="1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15" dirty="0">
                <a:solidFill>
                  <a:srgbClr val="00AEEE"/>
                </a:solidFill>
                <a:latin typeface="Arial"/>
                <a:cs typeface="Arial"/>
              </a:rPr>
              <a:t>onclick="test('clicked!')"	</a:t>
            </a:r>
            <a:r>
              <a:rPr sz="2200" b="1" spc="130" dirty="0">
                <a:solidFill>
                  <a:srgbClr val="00AEEE"/>
                </a:solidFill>
                <a:latin typeface="Arial"/>
                <a:cs typeface="Arial"/>
              </a:rPr>
              <a:t>/&gt;</a:t>
            </a:r>
            <a:r>
              <a:rPr sz="2200" b="1" spc="-34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&lt;/body&gt;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65" dirty="0">
                <a:solidFill>
                  <a:srgbClr val="00AEEE"/>
                </a:solidFill>
                <a:latin typeface="Arial"/>
                <a:cs typeface="Arial"/>
              </a:rPr>
              <a:t>&lt;/html&gt;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54330" y="0"/>
            <a:ext cx="8018780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b="0" spc="-210" dirty="0">
                <a:latin typeface="Georgia"/>
                <a:cs typeface="Georgia"/>
              </a:rPr>
              <a:t>Ca</a:t>
            </a:r>
            <a:r>
              <a:rPr b="0" spc="-204" dirty="0">
                <a:latin typeface="Georgia"/>
                <a:cs typeface="Georgia"/>
              </a:rPr>
              <a:t>l</a:t>
            </a:r>
            <a:r>
              <a:rPr b="0" spc="-215" dirty="0">
                <a:latin typeface="Georgia"/>
                <a:cs typeface="Georgia"/>
              </a:rPr>
              <a:t>l</a:t>
            </a:r>
            <a:r>
              <a:rPr b="0" spc="-210" dirty="0">
                <a:latin typeface="Georgia"/>
                <a:cs typeface="Georgia"/>
              </a:rPr>
              <a:t>i</a:t>
            </a:r>
            <a:r>
              <a:rPr b="0" spc="-215" dirty="0">
                <a:latin typeface="Georgia"/>
                <a:cs typeface="Georgia"/>
              </a:rPr>
              <a:t>n</a:t>
            </a:r>
            <a:r>
              <a:rPr b="0" spc="-5" dirty="0">
                <a:latin typeface="Georgia"/>
                <a:cs typeface="Georgia"/>
              </a:rPr>
              <a:t>g</a:t>
            </a:r>
            <a:r>
              <a:rPr b="0" spc="-475" dirty="0">
                <a:latin typeface="Georgia"/>
                <a:cs typeface="Georgia"/>
              </a:rPr>
              <a:t> </a:t>
            </a:r>
            <a:r>
              <a:rPr b="0" spc="-5" dirty="0">
                <a:latin typeface="Georgia"/>
                <a:cs typeface="Georgia"/>
              </a:rPr>
              <a:t>a</a:t>
            </a:r>
            <a:r>
              <a:rPr b="0" spc="-150" dirty="0">
                <a:latin typeface="Georgia"/>
                <a:cs typeface="Georgia"/>
              </a:rPr>
              <a:t> </a:t>
            </a:r>
            <a:r>
              <a:rPr b="0" spc="-270" dirty="0">
                <a:latin typeface="Georgia"/>
                <a:cs typeface="Georgia"/>
              </a:rPr>
              <a:t>JavaScri</a:t>
            </a:r>
            <a:r>
              <a:rPr b="0" spc="-280" dirty="0">
                <a:latin typeface="Georgia"/>
                <a:cs typeface="Georgia"/>
              </a:rPr>
              <a:t>p</a:t>
            </a:r>
            <a:r>
              <a:rPr b="0" spc="-5" dirty="0">
                <a:latin typeface="Georgia"/>
                <a:cs typeface="Georgia"/>
              </a:rPr>
              <a:t>t</a:t>
            </a:r>
            <a:r>
              <a:rPr b="0" spc="-590" dirty="0">
                <a:latin typeface="Georgia"/>
                <a:cs typeface="Georgia"/>
              </a:rPr>
              <a:t> </a:t>
            </a:r>
            <a:r>
              <a:rPr b="0" spc="-215" dirty="0">
                <a:latin typeface="Georgia"/>
                <a:cs typeface="Georgia"/>
              </a:rPr>
              <a:t>F</a:t>
            </a:r>
            <a:r>
              <a:rPr b="0" spc="-210" dirty="0">
                <a:latin typeface="Georgia"/>
                <a:cs typeface="Georgia"/>
              </a:rPr>
              <a:t>u</a:t>
            </a:r>
            <a:r>
              <a:rPr b="0" spc="-215" dirty="0">
                <a:latin typeface="Georgia"/>
                <a:cs typeface="Georgia"/>
              </a:rPr>
              <a:t>n</a:t>
            </a:r>
            <a:r>
              <a:rPr b="0" spc="-210" dirty="0">
                <a:latin typeface="Georgia"/>
                <a:cs typeface="Georgia"/>
              </a:rPr>
              <a:t>cti</a:t>
            </a:r>
            <a:r>
              <a:rPr b="0" spc="-215" dirty="0">
                <a:latin typeface="Georgia"/>
                <a:cs typeface="Georgia"/>
              </a:rPr>
              <a:t>o</a:t>
            </a:r>
            <a:r>
              <a:rPr b="0" spc="114" dirty="0">
                <a:latin typeface="Georgia"/>
                <a:cs typeface="Georgia"/>
              </a:rPr>
              <a:t>n</a:t>
            </a:r>
            <a:r>
              <a:rPr b="0" spc="-180" dirty="0">
                <a:latin typeface="Georgia"/>
                <a:cs typeface="Georgia"/>
              </a:rPr>
              <a:t>f</a:t>
            </a:r>
            <a:r>
              <a:rPr b="0" spc="-185" dirty="0">
                <a:latin typeface="Georgia"/>
                <a:cs typeface="Georgia"/>
              </a:rPr>
              <a:t>r</a:t>
            </a:r>
            <a:r>
              <a:rPr b="0" spc="-190" dirty="0">
                <a:latin typeface="Georgia"/>
                <a:cs typeface="Georgia"/>
              </a:rPr>
              <a:t>o</a:t>
            </a:r>
            <a:r>
              <a:rPr b="0" spc="-5" dirty="0">
                <a:latin typeface="Georgia"/>
                <a:cs typeface="Georgia"/>
              </a:rPr>
              <a:t>m  </a:t>
            </a:r>
            <a:r>
              <a:rPr b="0" spc="-225" dirty="0">
                <a:latin typeface="Georgia"/>
                <a:cs typeface="Georgia"/>
              </a:rPr>
              <a:t>Even</a:t>
            </a:r>
            <a:r>
              <a:rPr b="0" spc="-5" dirty="0">
                <a:latin typeface="Georgia"/>
                <a:cs typeface="Georgia"/>
              </a:rPr>
              <a:t>t</a:t>
            </a:r>
            <a:r>
              <a:rPr b="0" spc="-409" dirty="0">
                <a:latin typeface="Georgia"/>
                <a:cs typeface="Georgia"/>
              </a:rPr>
              <a:t> </a:t>
            </a:r>
            <a:r>
              <a:rPr b="0" spc="-225" dirty="0">
                <a:latin typeface="Georgia"/>
                <a:cs typeface="Georgia"/>
              </a:rPr>
              <a:t>Han</a:t>
            </a:r>
            <a:r>
              <a:rPr b="0" spc="-220" dirty="0">
                <a:latin typeface="Georgia"/>
                <a:cs typeface="Georgia"/>
              </a:rPr>
              <a:t>d</a:t>
            </a:r>
            <a:r>
              <a:rPr b="0" spc="-215" dirty="0">
                <a:latin typeface="Georgia"/>
                <a:cs typeface="Georgia"/>
              </a:rPr>
              <a:t>l</a:t>
            </a:r>
            <a:r>
              <a:rPr b="0" spc="-225" dirty="0">
                <a:latin typeface="Georgia"/>
                <a:cs typeface="Georgia"/>
              </a:rPr>
              <a:t>e</a:t>
            </a:r>
            <a:r>
              <a:rPr b="0" spc="-5" dirty="0">
                <a:latin typeface="Georgia"/>
                <a:cs typeface="Georgia"/>
              </a:rPr>
              <a:t>r</a:t>
            </a:r>
            <a:r>
              <a:rPr b="0" spc="-475" dirty="0">
                <a:latin typeface="Georgia"/>
                <a:cs typeface="Georgia"/>
              </a:rPr>
              <a:t> </a:t>
            </a:r>
            <a:r>
              <a:rPr b="0" spc="-5" dirty="0">
                <a:latin typeface="Trebuchet MS"/>
                <a:cs typeface="Trebuchet MS"/>
              </a:rPr>
              <a:t>–</a:t>
            </a:r>
            <a:r>
              <a:rPr b="0" spc="-175" dirty="0">
                <a:latin typeface="Trebuchet MS"/>
                <a:cs typeface="Trebuchet MS"/>
              </a:rPr>
              <a:t> </a:t>
            </a:r>
            <a:r>
              <a:rPr b="0" spc="-225" dirty="0">
                <a:latin typeface="Georgia"/>
                <a:cs typeface="Georgia"/>
              </a:rPr>
              <a:t>E</a:t>
            </a:r>
            <a:r>
              <a:rPr b="0" spc="-229" dirty="0">
                <a:latin typeface="Georgia"/>
                <a:cs typeface="Georgia"/>
              </a:rPr>
              <a:t>x</a:t>
            </a:r>
            <a:r>
              <a:rPr b="0" spc="-225" dirty="0">
                <a:latin typeface="Georgia"/>
                <a:cs typeface="Georgia"/>
              </a:rPr>
              <a:t>a</a:t>
            </a:r>
            <a:r>
              <a:rPr b="0" spc="-229" dirty="0">
                <a:latin typeface="Georgia"/>
                <a:cs typeface="Georgia"/>
              </a:rPr>
              <a:t>m</a:t>
            </a:r>
            <a:r>
              <a:rPr b="0" spc="-220" dirty="0">
                <a:latin typeface="Georgia"/>
                <a:cs typeface="Georgia"/>
              </a:rPr>
              <a:t>p</a:t>
            </a:r>
            <a:r>
              <a:rPr b="0" spc="-215" dirty="0">
                <a:latin typeface="Georgia"/>
                <a:cs typeface="Georgia"/>
              </a:rPr>
              <a:t>l</a:t>
            </a:r>
            <a:r>
              <a:rPr b="0" spc="-5" dirty="0">
                <a:latin typeface="Georgia"/>
                <a:cs typeface="Georgia"/>
              </a:rPr>
              <a:t>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595620" y="1415287"/>
            <a:ext cx="2767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95" dirty="0">
                <a:solidFill>
                  <a:srgbClr val="2D2B1F"/>
                </a:solidFill>
                <a:latin typeface="Arial MT"/>
                <a:cs typeface="Arial MT"/>
              </a:rPr>
              <a:t>image-onclick.html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24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343400" y="2952750"/>
            <a:ext cx="3838067" cy="21526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7852" y="174117"/>
            <a:ext cx="62376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245" dirty="0">
                <a:latin typeface="Georgia"/>
                <a:cs typeface="Georgia"/>
              </a:rPr>
              <a:t>U</a:t>
            </a:r>
            <a:r>
              <a:rPr b="0" spc="-240" dirty="0">
                <a:latin typeface="Georgia"/>
                <a:cs typeface="Georgia"/>
              </a:rPr>
              <a:t>s</a:t>
            </a:r>
            <a:r>
              <a:rPr b="0" spc="-250" dirty="0">
                <a:latin typeface="Georgia"/>
                <a:cs typeface="Georgia"/>
              </a:rPr>
              <a:t>in</a:t>
            </a:r>
            <a:r>
              <a:rPr b="0" spc="-5" dirty="0">
                <a:latin typeface="Georgia"/>
                <a:cs typeface="Georgia"/>
              </a:rPr>
              <a:t>g</a:t>
            </a:r>
            <a:r>
              <a:rPr b="0" spc="-509" dirty="0">
                <a:latin typeface="Georgia"/>
                <a:cs typeface="Georgia"/>
              </a:rPr>
              <a:t> </a:t>
            </a:r>
            <a:r>
              <a:rPr b="0" spc="-200" dirty="0">
                <a:latin typeface="Georgia"/>
                <a:cs typeface="Georgia"/>
              </a:rPr>
              <a:t>E</a:t>
            </a:r>
            <a:r>
              <a:rPr b="0" spc="-204" dirty="0">
                <a:latin typeface="Georgia"/>
                <a:cs typeface="Georgia"/>
              </a:rPr>
              <a:t>x</a:t>
            </a:r>
            <a:r>
              <a:rPr b="0" spc="-200" dirty="0">
                <a:latin typeface="Georgia"/>
                <a:cs typeface="Georgia"/>
              </a:rPr>
              <a:t>ter</a:t>
            </a:r>
            <a:r>
              <a:rPr b="0" spc="-204" dirty="0">
                <a:latin typeface="Georgia"/>
                <a:cs typeface="Georgia"/>
              </a:rPr>
              <a:t>n</a:t>
            </a:r>
            <a:r>
              <a:rPr b="0" spc="-200" dirty="0">
                <a:latin typeface="Georgia"/>
                <a:cs typeface="Georgia"/>
              </a:rPr>
              <a:t>a</a:t>
            </a:r>
            <a:r>
              <a:rPr b="0" spc="-5" dirty="0">
                <a:latin typeface="Georgia"/>
                <a:cs typeface="Georgia"/>
              </a:rPr>
              <a:t>l</a:t>
            </a:r>
            <a:r>
              <a:rPr b="0" spc="-340" dirty="0">
                <a:latin typeface="Georgia"/>
                <a:cs typeface="Georgia"/>
              </a:rPr>
              <a:t> </a:t>
            </a:r>
            <a:r>
              <a:rPr b="0" spc="-185" dirty="0">
                <a:latin typeface="Georgia"/>
                <a:cs typeface="Georgia"/>
              </a:rPr>
              <a:t>Scr</a:t>
            </a:r>
            <a:r>
              <a:rPr b="0" spc="-190" dirty="0">
                <a:latin typeface="Georgia"/>
                <a:cs typeface="Georgia"/>
              </a:rPr>
              <a:t>i</a:t>
            </a:r>
            <a:r>
              <a:rPr b="0" spc="-185" dirty="0">
                <a:latin typeface="Georgia"/>
                <a:cs typeface="Georgia"/>
              </a:rPr>
              <a:t>p</a:t>
            </a:r>
            <a:r>
              <a:rPr b="0" spc="-5" dirty="0">
                <a:latin typeface="Georgia"/>
                <a:cs typeface="Georgia"/>
              </a:rPr>
              <a:t>t</a:t>
            </a:r>
            <a:r>
              <a:rPr b="0" spc="-630" dirty="0">
                <a:latin typeface="Georgia"/>
                <a:cs typeface="Georgia"/>
              </a:rPr>
              <a:t> </a:t>
            </a:r>
            <a:r>
              <a:rPr b="0" spc="-185" dirty="0">
                <a:latin typeface="Georgia"/>
                <a:cs typeface="Georgia"/>
              </a:rPr>
              <a:t>F</a:t>
            </a:r>
            <a:r>
              <a:rPr b="0" spc="-175" dirty="0">
                <a:latin typeface="Georgia"/>
                <a:cs typeface="Georgia"/>
              </a:rPr>
              <a:t>i</a:t>
            </a:r>
            <a:r>
              <a:rPr b="0" spc="-170" dirty="0">
                <a:latin typeface="Georgia"/>
                <a:cs typeface="Georgia"/>
              </a:rPr>
              <a:t>l</a:t>
            </a:r>
            <a:r>
              <a:rPr b="0" spc="-180" dirty="0">
                <a:latin typeface="Georgia"/>
                <a:cs typeface="Georgia"/>
              </a:rPr>
              <a:t>e</a:t>
            </a:r>
            <a:r>
              <a:rPr b="0" spc="-5" dirty="0">
                <a:latin typeface="Georgia"/>
                <a:cs typeface="Georgia"/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335" y="915111"/>
            <a:ext cx="39528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2D2B1F"/>
                </a:solidFill>
                <a:latin typeface="Arial MT"/>
                <a:cs typeface="Arial MT"/>
              </a:rPr>
              <a:t>U</a:t>
            </a:r>
            <a:r>
              <a:rPr sz="2800" spc="-170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800" spc="-175" dirty="0">
                <a:solidFill>
                  <a:srgbClr val="2D2B1F"/>
                </a:solidFill>
                <a:latin typeface="Arial MT"/>
                <a:cs typeface="Arial MT"/>
              </a:rPr>
              <a:t>in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2800" spc="-34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9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Arial MT"/>
                <a:cs typeface="Arial MT"/>
              </a:rPr>
              <a:t>xt</a:t>
            </a:r>
            <a:r>
              <a:rPr sz="2800" spc="-90" dirty="0">
                <a:solidFill>
                  <a:srgbClr val="2D2B1F"/>
                </a:solidFill>
                <a:latin typeface="Arial MT"/>
                <a:cs typeface="Arial MT"/>
              </a:rPr>
              <a:t>erna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2800" spc="-16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Arial MT"/>
                <a:cs typeface="Arial MT"/>
              </a:rPr>
              <a:t>scrip</a:t>
            </a:r>
            <a:r>
              <a:rPr sz="280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800" spc="-34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70" dirty="0">
                <a:solidFill>
                  <a:srgbClr val="2D2B1F"/>
                </a:solidFill>
                <a:latin typeface="Arial MT"/>
                <a:cs typeface="Arial MT"/>
              </a:rPr>
              <a:t>f</a:t>
            </a:r>
            <a:r>
              <a:rPr sz="2800" spc="-75" dirty="0">
                <a:solidFill>
                  <a:srgbClr val="2D2B1F"/>
                </a:solidFill>
                <a:latin typeface="Arial MT"/>
                <a:cs typeface="Arial MT"/>
              </a:rPr>
              <a:t>iles</a:t>
            </a:r>
            <a:r>
              <a:rPr sz="280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25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41019" y="1485900"/>
            <a:ext cx="8075930" cy="3313429"/>
            <a:chOff x="541019" y="1485900"/>
            <a:chExt cx="8075930" cy="3313429"/>
          </a:xfrm>
        </p:grpSpPr>
        <p:sp>
          <p:nvSpPr>
            <p:cNvPr id="6" name="object 6"/>
            <p:cNvSpPr/>
            <p:nvPr/>
          </p:nvSpPr>
          <p:spPr>
            <a:xfrm>
              <a:off x="609599" y="1524000"/>
              <a:ext cx="8001000" cy="3170555"/>
            </a:xfrm>
            <a:custGeom>
              <a:avLst/>
              <a:gdLst/>
              <a:ahLst/>
              <a:cxnLst/>
              <a:rect l="l" t="t" r="r" b="b"/>
              <a:pathLst>
                <a:path w="8001000" h="3170554">
                  <a:moveTo>
                    <a:pt x="8001000" y="0"/>
                  </a:moveTo>
                  <a:lnTo>
                    <a:pt x="0" y="0"/>
                  </a:lnTo>
                  <a:lnTo>
                    <a:pt x="0" y="3170047"/>
                  </a:lnTo>
                  <a:lnTo>
                    <a:pt x="8001000" y="3170047"/>
                  </a:lnTo>
                  <a:lnTo>
                    <a:pt x="80010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599" y="1524000"/>
              <a:ext cx="8001000" cy="3170555"/>
            </a:xfrm>
            <a:custGeom>
              <a:avLst/>
              <a:gdLst/>
              <a:ahLst/>
              <a:cxnLst/>
              <a:rect l="l" t="t" r="r" b="b"/>
              <a:pathLst>
                <a:path w="8001000" h="3170554">
                  <a:moveTo>
                    <a:pt x="0" y="3170047"/>
                  </a:moveTo>
                  <a:lnTo>
                    <a:pt x="8001000" y="3170047"/>
                  </a:lnTo>
                  <a:lnTo>
                    <a:pt x="8001000" y="0"/>
                  </a:lnTo>
                  <a:lnTo>
                    <a:pt x="0" y="0"/>
                  </a:lnTo>
                  <a:lnTo>
                    <a:pt x="0" y="317004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1019" y="1485900"/>
              <a:ext cx="1179576" cy="569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1019" y="1790700"/>
              <a:ext cx="1179576" cy="569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435" y="2095500"/>
              <a:ext cx="6903719" cy="569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1435" y="2400300"/>
              <a:ext cx="1597152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1019" y="2705100"/>
              <a:ext cx="1319784" cy="569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1019" y="3009900"/>
              <a:ext cx="1179576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435" y="3314700"/>
              <a:ext cx="7184135" cy="56997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00327" y="3619500"/>
              <a:ext cx="4111752" cy="569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1019" y="3924300"/>
              <a:ext cx="1319784" cy="56997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1019" y="4229100"/>
              <a:ext cx="1319784" cy="56997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88035" y="1535430"/>
            <a:ext cx="87249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&lt;html&gt;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70" dirty="0">
                <a:solidFill>
                  <a:srgbClr val="00AEEE"/>
                </a:solidFill>
                <a:latin typeface="Arial"/>
                <a:cs typeface="Arial"/>
              </a:rPr>
              <a:t>&lt;</a:t>
            </a:r>
            <a:r>
              <a:rPr sz="2000" b="1" spc="-75" dirty="0">
                <a:solidFill>
                  <a:srgbClr val="00AEEE"/>
                </a:solidFill>
                <a:latin typeface="Arial"/>
                <a:cs typeface="Arial"/>
              </a:rPr>
              <a:t>head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8755" y="2145283"/>
            <a:ext cx="6560184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129665" algn="l"/>
                <a:tab pos="3364229" algn="l"/>
              </a:tabLst>
            </a:pPr>
            <a:r>
              <a:rPr sz="2000" b="1" spc="125" dirty="0">
                <a:solidFill>
                  <a:srgbClr val="00AEEE"/>
                </a:solidFill>
                <a:latin typeface="Arial"/>
                <a:cs typeface="Arial"/>
              </a:rPr>
              <a:t>&lt;script	</a:t>
            </a:r>
            <a:r>
              <a:rPr sz="2000" b="1" spc="75" dirty="0">
                <a:solidFill>
                  <a:srgbClr val="00AEEE"/>
                </a:solidFill>
                <a:latin typeface="Arial"/>
                <a:cs typeface="Arial"/>
              </a:rPr>
              <a:t>src="sample.js"	</a:t>
            </a:r>
            <a:r>
              <a:rPr sz="2000" b="1" spc="135" dirty="0">
                <a:solidFill>
                  <a:srgbClr val="00AEEE"/>
                </a:solidFill>
                <a:latin typeface="Arial"/>
                <a:cs typeface="Arial"/>
              </a:rPr>
              <a:t>type="text/javascript"&gt;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145" dirty="0">
                <a:solidFill>
                  <a:srgbClr val="00AEEE"/>
                </a:solidFill>
                <a:latin typeface="Arial"/>
                <a:cs typeface="Arial"/>
              </a:rPr>
              <a:t>&lt;/script&gt;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88035" y="2755138"/>
            <a:ext cx="100330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5" dirty="0">
                <a:solidFill>
                  <a:srgbClr val="00AEEE"/>
                </a:solidFill>
                <a:latin typeface="Arial"/>
                <a:cs typeface="Arial"/>
              </a:rPr>
              <a:t>&lt;</a:t>
            </a:r>
            <a:r>
              <a:rPr sz="2000" b="1" spc="1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000" b="1" spc="20" dirty="0">
                <a:solidFill>
                  <a:srgbClr val="00AEEE"/>
                </a:solidFill>
                <a:latin typeface="Arial"/>
                <a:cs typeface="Arial"/>
              </a:rPr>
              <a:t>hea</a:t>
            </a:r>
            <a:r>
              <a:rPr sz="2000" b="1" spc="10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-80" dirty="0">
                <a:solidFill>
                  <a:srgbClr val="00AEEE"/>
                </a:solidFill>
                <a:latin typeface="Arial"/>
                <a:cs typeface="Arial"/>
              </a:rPr>
              <a:t>&lt;body&gt;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1019" y="5155691"/>
            <a:ext cx="8101330" cy="1179830"/>
            <a:chOff x="541019" y="5155691"/>
            <a:chExt cx="8101330" cy="1179830"/>
          </a:xfrm>
        </p:grpSpPr>
        <p:sp>
          <p:nvSpPr>
            <p:cNvPr id="22" name="object 22"/>
            <p:cNvSpPr/>
            <p:nvPr/>
          </p:nvSpPr>
          <p:spPr>
            <a:xfrm>
              <a:off x="609599" y="5193639"/>
              <a:ext cx="8026400" cy="1016000"/>
            </a:xfrm>
            <a:custGeom>
              <a:avLst/>
              <a:gdLst/>
              <a:ahLst/>
              <a:cxnLst/>
              <a:rect l="l" t="t" r="r" b="b"/>
              <a:pathLst>
                <a:path w="8026400" h="1016000">
                  <a:moveTo>
                    <a:pt x="8026400" y="0"/>
                  </a:moveTo>
                  <a:lnTo>
                    <a:pt x="0" y="0"/>
                  </a:lnTo>
                  <a:lnTo>
                    <a:pt x="0" y="1015657"/>
                  </a:lnTo>
                  <a:lnTo>
                    <a:pt x="8026400" y="1015657"/>
                  </a:lnTo>
                  <a:lnTo>
                    <a:pt x="80264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09599" y="5193639"/>
              <a:ext cx="8026400" cy="1016000"/>
            </a:xfrm>
            <a:custGeom>
              <a:avLst/>
              <a:gdLst/>
              <a:ahLst/>
              <a:cxnLst/>
              <a:rect l="l" t="t" r="r" b="b"/>
              <a:pathLst>
                <a:path w="8026400" h="1016000">
                  <a:moveTo>
                    <a:pt x="0" y="1015657"/>
                  </a:moveTo>
                  <a:lnTo>
                    <a:pt x="8026400" y="1015657"/>
                  </a:lnTo>
                  <a:lnTo>
                    <a:pt x="8026400" y="0"/>
                  </a:lnTo>
                  <a:lnTo>
                    <a:pt x="0" y="0"/>
                  </a:lnTo>
                  <a:lnTo>
                    <a:pt x="0" y="101565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41019" y="5155691"/>
              <a:ext cx="2994660" cy="5699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1435" y="5460491"/>
              <a:ext cx="4530852" cy="5699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1019" y="5765291"/>
              <a:ext cx="481584" cy="56997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21335" y="3365119"/>
            <a:ext cx="7388859" cy="2477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838200" marR="5080" indent="-279400">
              <a:lnSpc>
                <a:spcPct val="100000"/>
              </a:lnSpc>
              <a:spcBef>
                <a:spcPts val="105"/>
              </a:spcBef>
              <a:tabLst>
                <a:tab pos="2096135" algn="l"/>
                <a:tab pos="2794000" algn="l"/>
                <a:tab pos="4331970" algn="l"/>
                <a:tab pos="6008370" algn="l"/>
              </a:tabLst>
            </a:pPr>
            <a:r>
              <a:rPr sz="2000" b="1" spc="-95" dirty="0">
                <a:solidFill>
                  <a:srgbClr val="00AEEE"/>
                </a:solidFill>
                <a:latin typeface="Arial"/>
                <a:cs typeface="Arial"/>
              </a:rPr>
              <a:t>&lt;</a:t>
            </a:r>
            <a:r>
              <a:rPr sz="2000" b="1" spc="-110" dirty="0">
                <a:solidFill>
                  <a:srgbClr val="00AEEE"/>
                </a:solidFill>
                <a:latin typeface="Arial"/>
                <a:cs typeface="Arial"/>
              </a:rPr>
              <a:t>b</a:t>
            </a:r>
            <a:r>
              <a:rPr sz="2000" b="1" spc="275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000" b="1" spc="-2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000" b="1" spc="-3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120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n </a:t>
            </a:r>
            <a:r>
              <a:rPr sz="2000" b="1" spc="-1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13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000" b="1" spc="114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2000" b="1" spc="12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000" b="1" spc="110" dirty="0">
                <a:solidFill>
                  <a:srgbClr val="00AEEE"/>
                </a:solidFill>
                <a:latin typeface="Arial"/>
                <a:cs typeface="Arial"/>
              </a:rPr>
              <a:t>li</a:t>
            </a:r>
            <a:r>
              <a:rPr sz="2000" b="1" spc="12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000" b="1" spc="130" dirty="0">
                <a:solidFill>
                  <a:srgbClr val="00AEEE"/>
                </a:solidFill>
                <a:latin typeface="Arial"/>
                <a:cs typeface="Arial"/>
              </a:rPr>
              <a:t>k</a:t>
            </a:r>
            <a:r>
              <a:rPr sz="2000" b="1" spc="13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000" b="1" spc="30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000" b="1" spc="35" dirty="0">
                <a:solidFill>
                  <a:srgbClr val="00AEEE"/>
                </a:solidFill>
                <a:latin typeface="Arial"/>
                <a:cs typeface="Arial"/>
              </a:rPr>
              <a:t>sa</a:t>
            </a:r>
            <a:r>
              <a:rPr sz="2000" b="1" spc="-70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000" b="1" spc="-32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29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240" dirty="0">
                <a:solidFill>
                  <a:srgbClr val="00AEEE"/>
                </a:solidFill>
                <a:latin typeface="Arial"/>
                <a:cs typeface="Arial"/>
              </a:rPr>
              <a:t>e(</a:t>
            </a:r>
            <a:r>
              <a:rPr sz="2000" b="1" spc="229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"	</a:t>
            </a:r>
            <a:r>
              <a:rPr sz="2000" b="1" spc="190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21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90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-135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000" b="1" spc="120" dirty="0">
                <a:solidFill>
                  <a:srgbClr val="00AEEE"/>
                </a:solidFill>
                <a:latin typeface="Arial"/>
                <a:cs typeface="Arial"/>
              </a:rPr>
              <a:t>e=</a:t>
            </a:r>
            <a:r>
              <a:rPr sz="2000" b="1" spc="114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000" b="1" spc="12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000" b="1" spc="10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110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l	</a:t>
            </a:r>
            <a:r>
              <a:rPr sz="2000" b="1" spc="-15" dirty="0">
                <a:solidFill>
                  <a:srgbClr val="00AEEE"/>
                </a:solidFill>
                <a:latin typeface="Arial"/>
                <a:cs typeface="Arial"/>
              </a:rPr>
              <a:t>J</a:t>
            </a:r>
            <a:r>
              <a:rPr sz="2000" b="1" spc="-2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-50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12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110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2000" b="1" spc="12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000" b="1" spc="114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000" b="1" spc="110" dirty="0">
                <a:solidFill>
                  <a:srgbClr val="00AEEE"/>
                </a:solidFill>
                <a:latin typeface="Arial"/>
                <a:cs typeface="Arial"/>
              </a:rPr>
              <a:t>i</a:t>
            </a:r>
            <a:r>
              <a:rPr sz="2000" b="1" spc="114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t  </a:t>
            </a:r>
            <a:r>
              <a:rPr sz="2000" b="1" spc="90" dirty="0">
                <a:solidFill>
                  <a:srgbClr val="00AEEE"/>
                </a:solidFill>
                <a:latin typeface="Arial"/>
                <a:cs typeface="Arial"/>
              </a:rPr>
              <a:t>function	</a:t>
            </a:r>
            <a:r>
              <a:rPr sz="2000" b="1" spc="-10" dirty="0">
                <a:solidFill>
                  <a:srgbClr val="00AEEE"/>
                </a:solidFill>
                <a:latin typeface="Arial"/>
                <a:cs typeface="Arial"/>
              </a:rPr>
              <a:t>from	</a:t>
            </a:r>
            <a:r>
              <a:rPr sz="2000" b="1" spc="75" dirty="0">
                <a:solidFill>
                  <a:srgbClr val="00AEEE"/>
                </a:solidFill>
                <a:latin typeface="Arial"/>
                <a:cs typeface="Arial"/>
              </a:rPr>
              <a:t>sample.js"	</a:t>
            </a:r>
            <a:r>
              <a:rPr sz="2000" b="1" spc="114" dirty="0">
                <a:solidFill>
                  <a:srgbClr val="00AEEE"/>
                </a:solidFill>
                <a:latin typeface="Arial"/>
                <a:cs typeface="Arial"/>
              </a:rPr>
              <a:t>/&gt;</a:t>
            </a:r>
            <a:r>
              <a:rPr sz="2000" b="1" spc="-32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marL="279400">
              <a:lnSpc>
                <a:spcPct val="100000"/>
              </a:lnSpc>
            </a:pPr>
            <a:r>
              <a:rPr sz="2000" b="1" spc="-5" dirty="0">
                <a:solidFill>
                  <a:srgbClr val="00AEEE"/>
                </a:solidFill>
                <a:latin typeface="Arial"/>
                <a:cs typeface="Arial"/>
              </a:rPr>
              <a:t>&lt;/body&gt;</a:t>
            </a:r>
            <a:endParaRPr sz="2000">
              <a:latin typeface="Arial"/>
              <a:cs typeface="Arial"/>
            </a:endParaRPr>
          </a:p>
          <a:p>
            <a:pPr marL="279400">
              <a:lnSpc>
                <a:spcPct val="100000"/>
              </a:lnSpc>
            </a:pPr>
            <a:r>
              <a:rPr sz="2000" b="1" spc="65" dirty="0">
                <a:solidFill>
                  <a:srgbClr val="00AEEE"/>
                </a:solidFill>
                <a:latin typeface="Arial"/>
                <a:cs typeface="Arial"/>
              </a:rPr>
              <a:t>&lt;/html&gt;</a:t>
            </a:r>
            <a:endParaRPr sz="20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13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800" spc="-120" dirty="0">
                <a:solidFill>
                  <a:srgbClr val="2D2B1F"/>
                </a:solidFill>
                <a:latin typeface="Arial MT"/>
                <a:cs typeface="Arial MT"/>
              </a:rPr>
              <a:t>x</a:t>
            </a:r>
            <a:r>
              <a:rPr sz="2800" spc="-12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800" spc="-120" dirty="0">
                <a:solidFill>
                  <a:srgbClr val="2D2B1F"/>
                </a:solidFill>
                <a:latin typeface="Arial MT"/>
                <a:cs typeface="Arial MT"/>
              </a:rPr>
              <a:t>erna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2800" spc="-28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195" dirty="0">
                <a:solidFill>
                  <a:srgbClr val="2D2B1F"/>
                </a:solidFill>
                <a:latin typeface="Arial MT"/>
                <a:cs typeface="Arial MT"/>
              </a:rPr>
              <a:t>Java</a:t>
            </a:r>
            <a:r>
              <a:rPr sz="2800" spc="-204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800" spc="-195" dirty="0">
                <a:solidFill>
                  <a:srgbClr val="2D2B1F"/>
                </a:solidFill>
                <a:latin typeface="Arial MT"/>
                <a:cs typeface="Arial MT"/>
              </a:rPr>
              <a:t>crip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800" spc="-3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2D2B1F"/>
                </a:solidFill>
                <a:latin typeface="Arial MT"/>
                <a:cs typeface="Arial MT"/>
              </a:rPr>
              <a:t>f</a:t>
            </a:r>
            <a:r>
              <a:rPr sz="2800" spc="-25" dirty="0">
                <a:solidFill>
                  <a:srgbClr val="2D2B1F"/>
                </a:solidFill>
                <a:latin typeface="Arial MT"/>
                <a:cs typeface="Arial MT"/>
              </a:rPr>
              <a:t>ile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2800">
              <a:latin typeface="Arial MT"/>
              <a:cs typeface="Arial MT"/>
            </a:endParaRPr>
          </a:p>
          <a:p>
            <a:pPr marL="279400">
              <a:lnSpc>
                <a:spcPct val="100000"/>
              </a:lnSpc>
              <a:spcBef>
                <a:spcPts val="860"/>
              </a:spcBef>
              <a:tabLst>
                <a:tab pos="1537970" algn="l"/>
                <a:tab pos="2794000" algn="l"/>
              </a:tabLst>
            </a:pPr>
            <a:r>
              <a:rPr sz="2000" b="1" spc="90" dirty="0">
                <a:solidFill>
                  <a:srgbClr val="00AEEE"/>
                </a:solidFill>
                <a:latin typeface="Arial"/>
                <a:cs typeface="Arial"/>
              </a:rPr>
              <a:t>function	</a:t>
            </a:r>
            <a:r>
              <a:rPr sz="2000" b="1" spc="60" dirty="0">
                <a:solidFill>
                  <a:srgbClr val="00AEEE"/>
                </a:solidFill>
                <a:latin typeface="Arial"/>
                <a:cs typeface="Arial"/>
              </a:rPr>
              <a:t>sample()	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561340">
              <a:lnSpc>
                <a:spcPct val="100000"/>
              </a:lnSpc>
              <a:tabLst>
                <a:tab pos="2376170" algn="l"/>
                <a:tab pos="3074035" algn="l"/>
              </a:tabLst>
            </a:pPr>
            <a:r>
              <a:rPr sz="2000" b="1" spc="24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229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24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spc="23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000" b="1" spc="240" dirty="0">
                <a:solidFill>
                  <a:srgbClr val="00AEEE"/>
                </a:solidFill>
                <a:latin typeface="Arial"/>
                <a:cs typeface="Arial"/>
              </a:rPr>
              <a:t>t(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'</a:t>
            </a:r>
            <a:r>
              <a:rPr sz="20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40" dirty="0">
                <a:solidFill>
                  <a:srgbClr val="00AEEE"/>
                </a:solidFill>
                <a:latin typeface="Arial"/>
                <a:cs typeface="Arial"/>
              </a:rPr>
              <a:t>H</a:t>
            </a:r>
            <a:r>
              <a:rPr sz="2000" b="1" spc="22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spc="229" dirty="0">
                <a:solidFill>
                  <a:srgbClr val="00AEEE"/>
                </a:solidFill>
                <a:latin typeface="Arial"/>
                <a:cs typeface="Arial"/>
              </a:rPr>
              <a:t>ll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o	</a:t>
            </a:r>
            <a:r>
              <a:rPr sz="2000" b="1" spc="-10" dirty="0">
                <a:solidFill>
                  <a:srgbClr val="00AEEE"/>
                </a:solidFill>
                <a:latin typeface="Arial"/>
                <a:cs typeface="Arial"/>
              </a:rPr>
              <a:t>f</a:t>
            </a:r>
            <a:r>
              <a:rPr sz="2000" b="1" spc="-15" dirty="0">
                <a:solidFill>
                  <a:srgbClr val="00AEEE"/>
                </a:solidFill>
                <a:latin typeface="Arial"/>
                <a:cs typeface="Arial"/>
              </a:rPr>
              <a:t>ro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m	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sa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0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j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s!'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8035" y="5815685"/>
            <a:ext cx="1244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706111" y="1446275"/>
            <a:ext cx="4044950" cy="4441190"/>
            <a:chOff x="4706111" y="1446275"/>
            <a:chExt cx="4044950" cy="4441190"/>
          </a:xfrm>
        </p:grpSpPr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590031" y="3889247"/>
              <a:ext cx="2667000" cy="199796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64123" y="3864863"/>
              <a:ext cx="2667000" cy="199796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06111" y="1446275"/>
              <a:ext cx="1680972" cy="789432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917691" y="1446275"/>
              <a:ext cx="577596" cy="789432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25895" y="1446275"/>
              <a:ext cx="2724911" cy="789432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4915661" y="1516125"/>
            <a:ext cx="3627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80" dirty="0">
                <a:solidFill>
                  <a:srgbClr val="6D664A"/>
                </a:solidFill>
                <a:latin typeface="Arial"/>
                <a:cs typeface="Arial"/>
              </a:rPr>
              <a:t>external-JavaScript.html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36" name="object 3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38188" y="5885688"/>
            <a:ext cx="1920240" cy="679704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7018401" y="5950407"/>
            <a:ext cx="153860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5" dirty="0">
                <a:solidFill>
                  <a:srgbClr val="EBFFD2"/>
                </a:solidFill>
                <a:latin typeface="Arial"/>
                <a:cs typeface="Arial"/>
              </a:rPr>
              <a:t>sample.</a:t>
            </a:r>
            <a:r>
              <a:rPr sz="2400" b="1" spc="-50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BFFD2"/>
                </a:solidFill>
                <a:latin typeface="Arial"/>
                <a:cs typeface="Arial"/>
              </a:rPr>
              <a:t>j</a:t>
            </a:r>
            <a:r>
              <a:rPr sz="2400" b="1" spc="-40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EBFFD2"/>
                </a:solidFill>
                <a:latin typeface="Arial"/>
                <a:cs typeface="Arial"/>
              </a:rPr>
              <a:t>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15718" y="2616707"/>
            <a:ext cx="5676900" cy="733425"/>
            <a:chOff x="2315718" y="2616707"/>
            <a:chExt cx="5676900" cy="733425"/>
          </a:xfrm>
        </p:grpSpPr>
        <p:sp>
          <p:nvSpPr>
            <p:cNvPr id="39" name="object 39"/>
            <p:cNvSpPr/>
            <p:nvPr/>
          </p:nvSpPr>
          <p:spPr>
            <a:xfrm>
              <a:off x="2318893" y="2666999"/>
              <a:ext cx="5670550" cy="528320"/>
            </a:xfrm>
            <a:custGeom>
              <a:avLst/>
              <a:gdLst/>
              <a:ahLst/>
              <a:cxnLst/>
              <a:rect l="l" t="t" r="r" b="b"/>
              <a:pathLst>
                <a:path w="5670550" h="528319">
                  <a:moveTo>
                    <a:pt x="5670550" y="88011"/>
                  </a:moveTo>
                  <a:lnTo>
                    <a:pt x="5663692" y="53721"/>
                  </a:lnTo>
                  <a:lnTo>
                    <a:pt x="5644769" y="25781"/>
                  </a:lnTo>
                  <a:lnTo>
                    <a:pt x="5616829" y="6858"/>
                  </a:lnTo>
                  <a:lnTo>
                    <a:pt x="5582539" y="0"/>
                  </a:lnTo>
                  <a:lnTo>
                    <a:pt x="599059" y="0"/>
                  </a:lnTo>
                  <a:lnTo>
                    <a:pt x="564896" y="6858"/>
                  </a:lnTo>
                  <a:lnTo>
                    <a:pt x="536956" y="25781"/>
                  </a:lnTo>
                  <a:lnTo>
                    <a:pt x="518033" y="53721"/>
                  </a:lnTo>
                  <a:lnTo>
                    <a:pt x="511175" y="88011"/>
                  </a:lnTo>
                  <a:lnTo>
                    <a:pt x="0" y="8382"/>
                  </a:lnTo>
                  <a:lnTo>
                    <a:pt x="511175" y="219964"/>
                  </a:lnTo>
                  <a:lnTo>
                    <a:pt x="511175" y="439801"/>
                  </a:lnTo>
                  <a:lnTo>
                    <a:pt x="518033" y="474091"/>
                  </a:lnTo>
                  <a:lnTo>
                    <a:pt x="536956" y="502031"/>
                  </a:lnTo>
                  <a:lnTo>
                    <a:pt x="564896" y="520954"/>
                  </a:lnTo>
                  <a:lnTo>
                    <a:pt x="599059" y="527812"/>
                  </a:lnTo>
                  <a:lnTo>
                    <a:pt x="5582539" y="527812"/>
                  </a:lnTo>
                  <a:lnTo>
                    <a:pt x="5616829" y="520954"/>
                  </a:lnTo>
                  <a:lnTo>
                    <a:pt x="5644769" y="502031"/>
                  </a:lnTo>
                  <a:lnTo>
                    <a:pt x="5663692" y="474091"/>
                  </a:lnTo>
                  <a:lnTo>
                    <a:pt x="5670550" y="439801"/>
                  </a:lnTo>
                  <a:lnTo>
                    <a:pt x="5670550" y="88011"/>
                  </a:lnTo>
                  <a:close/>
                </a:path>
              </a:pathLst>
            </a:custGeom>
            <a:solidFill>
              <a:srgbClr val="9F8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318893" y="2666999"/>
              <a:ext cx="5670550" cy="528320"/>
            </a:xfrm>
            <a:custGeom>
              <a:avLst/>
              <a:gdLst/>
              <a:ahLst/>
              <a:cxnLst/>
              <a:rect l="l" t="t" r="r" b="b"/>
              <a:pathLst>
                <a:path w="5670550" h="528319">
                  <a:moveTo>
                    <a:pt x="511175" y="88011"/>
                  </a:moveTo>
                  <a:lnTo>
                    <a:pt x="518032" y="53721"/>
                  </a:lnTo>
                  <a:lnTo>
                    <a:pt x="536956" y="25780"/>
                  </a:lnTo>
                  <a:lnTo>
                    <a:pt x="564895" y="6858"/>
                  </a:lnTo>
                  <a:lnTo>
                    <a:pt x="599058" y="0"/>
                  </a:lnTo>
                  <a:lnTo>
                    <a:pt x="1371092" y="0"/>
                  </a:lnTo>
                  <a:lnTo>
                    <a:pt x="2660904" y="0"/>
                  </a:lnTo>
                  <a:lnTo>
                    <a:pt x="5582538" y="0"/>
                  </a:lnTo>
                  <a:lnTo>
                    <a:pt x="5616829" y="6858"/>
                  </a:lnTo>
                  <a:lnTo>
                    <a:pt x="5644768" y="25780"/>
                  </a:lnTo>
                  <a:lnTo>
                    <a:pt x="5663691" y="53721"/>
                  </a:lnTo>
                  <a:lnTo>
                    <a:pt x="5670550" y="88011"/>
                  </a:lnTo>
                  <a:lnTo>
                    <a:pt x="5670550" y="219963"/>
                  </a:lnTo>
                  <a:lnTo>
                    <a:pt x="5670550" y="439800"/>
                  </a:lnTo>
                  <a:lnTo>
                    <a:pt x="5663691" y="474090"/>
                  </a:lnTo>
                  <a:lnTo>
                    <a:pt x="5644768" y="502030"/>
                  </a:lnTo>
                  <a:lnTo>
                    <a:pt x="5616829" y="520953"/>
                  </a:lnTo>
                  <a:lnTo>
                    <a:pt x="5582538" y="527812"/>
                  </a:lnTo>
                  <a:lnTo>
                    <a:pt x="2660904" y="527812"/>
                  </a:lnTo>
                  <a:lnTo>
                    <a:pt x="1371092" y="527812"/>
                  </a:lnTo>
                  <a:lnTo>
                    <a:pt x="599058" y="527812"/>
                  </a:lnTo>
                  <a:lnTo>
                    <a:pt x="564895" y="520953"/>
                  </a:lnTo>
                  <a:lnTo>
                    <a:pt x="536956" y="502030"/>
                  </a:lnTo>
                  <a:lnTo>
                    <a:pt x="518032" y="474090"/>
                  </a:lnTo>
                  <a:lnTo>
                    <a:pt x="511175" y="439800"/>
                  </a:lnTo>
                  <a:lnTo>
                    <a:pt x="511175" y="219963"/>
                  </a:lnTo>
                  <a:lnTo>
                    <a:pt x="0" y="8382"/>
                  </a:lnTo>
                  <a:lnTo>
                    <a:pt x="511175" y="88011"/>
                  </a:lnTo>
                  <a:close/>
                </a:path>
              </a:pathLst>
            </a:custGeom>
            <a:ln w="6348">
              <a:solidFill>
                <a:srgbClr val="DCD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955036" y="2616707"/>
              <a:ext cx="4933188" cy="733044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3148710" y="2681732"/>
            <a:ext cx="450151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b="1" spc="-215" dirty="0">
                <a:solidFill>
                  <a:srgbClr val="F7FFE7"/>
                </a:solidFill>
                <a:latin typeface="Arial"/>
                <a:cs typeface="Arial"/>
              </a:rPr>
              <a:t>Th</a:t>
            </a:r>
            <a:r>
              <a:rPr sz="2600" b="1" dirty="0">
                <a:solidFill>
                  <a:srgbClr val="F7FFE7"/>
                </a:solidFill>
                <a:latin typeface="Arial"/>
                <a:cs typeface="Arial"/>
              </a:rPr>
              <a:t>e</a:t>
            </a:r>
            <a:r>
              <a:rPr sz="2600" b="1" spc="-445" dirty="0">
                <a:solidFill>
                  <a:srgbClr val="F7FFE7"/>
                </a:solidFill>
                <a:latin typeface="Arial"/>
                <a:cs typeface="Arial"/>
              </a:rPr>
              <a:t> </a:t>
            </a:r>
            <a:r>
              <a:rPr sz="2600" b="1" spc="-204" dirty="0">
                <a:solidFill>
                  <a:srgbClr val="F7FFE7"/>
                </a:solidFill>
                <a:latin typeface="Arial"/>
                <a:cs typeface="Arial"/>
              </a:rPr>
              <a:t>&lt;sc</a:t>
            </a:r>
            <a:r>
              <a:rPr sz="2600" b="1" spc="-210" dirty="0">
                <a:solidFill>
                  <a:srgbClr val="F7FFE7"/>
                </a:solidFill>
                <a:latin typeface="Arial"/>
                <a:cs typeface="Arial"/>
              </a:rPr>
              <a:t>ri</a:t>
            </a:r>
            <a:r>
              <a:rPr sz="2600" b="1" spc="-200" dirty="0">
                <a:solidFill>
                  <a:srgbClr val="F7FFE7"/>
                </a:solidFill>
                <a:latin typeface="Arial"/>
                <a:cs typeface="Arial"/>
              </a:rPr>
              <a:t>p</a:t>
            </a:r>
            <a:r>
              <a:rPr sz="2600" b="1" spc="-210" dirty="0">
                <a:solidFill>
                  <a:srgbClr val="F7FFE7"/>
                </a:solidFill>
                <a:latin typeface="Arial"/>
                <a:cs typeface="Arial"/>
              </a:rPr>
              <a:t>t</a:t>
            </a:r>
            <a:r>
              <a:rPr sz="2600" b="1" dirty="0">
                <a:solidFill>
                  <a:srgbClr val="F7FFE7"/>
                </a:solidFill>
                <a:latin typeface="Arial"/>
                <a:cs typeface="Arial"/>
              </a:rPr>
              <a:t>&gt;</a:t>
            </a:r>
            <a:r>
              <a:rPr sz="2600" b="1" spc="-395" dirty="0">
                <a:solidFill>
                  <a:srgbClr val="F7FFE7"/>
                </a:solidFill>
                <a:latin typeface="Arial"/>
                <a:cs typeface="Arial"/>
              </a:rPr>
              <a:t> </a:t>
            </a:r>
            <a:r>
              <a:rPr sz="2600" b="1" spc="-175" dirty="0">
                <a:solidFill>
                  <a:srgbClr val="F7FFE7"/>
                </a:solidFill>
                <a:latin typeface="Arial"/>
                <a:cs typeface="Arial"/>
              </a:rPr>
              <a:t>t</a:t>
            </a:r>
            <a:r>
              <a:rPr sz="2600" b="1" spc="-165" dirty="0">
                <a:solidFill>
                  <a:srgbClr val="F7FFE7"/>
                </a:solidFill>
                <a:latin typeface="Arial"/>
                <a:cs typeface="Arial"/>
              </a:rPr>
              <a:t>a</a:t>
            </a:r>
            <a:r>
              <a:rPr sz="2600" b="1" dirty="0">
                <a:solidFill>
                  <a:srgbClr val="F7FFE7"/>
                </a:solidFill>
                <a:latin typeface="Arial"/>
                <a:cs typeface="Arial"/>
              </a:rPr>
              <a:t>g</a:t>
            </a:r>
            <a:r>
              <a:rPr sz="2600" b="1" spc="-345" dirty="0">
                <a:solidFill>
                  <a:srgbClr val="F7FFE7"/>
                </a:solidFill>
                <a:latin typeface="Arial"/>
                <a:cs typeface="Arial"/>
              </a:rPr>
              <a:t> </a:t>
            </a:r>
            <a:r>
              <a:rPr sz="2600" b="1" spc="-254" dirty="0">
                <a:solidFill>
                  <a:srgbClr val="F7FFE7"/>
                </a:solidFill>
                <a:latin typeface="Arial"/>
                <a:cs typeface="Arial"/>
              </a:rPr>
              <a:t>i</a:t>
            </a:r>
            <a:r>
              <a:rPr sz="2600" b="1" dirty="0">
                <a:solidFill>
                  <a:srgbClr val="F7FFE7"/>
                </a:solidFill>
                <a:latin typeface="Arial"/>
                <a:cs typeface="Arial"/>
              </a:rPr>
              <a:t>s</a:t>
            </a:r>
            <a:r>
              <a:rPr sz="2600" b="1" spc="-495" dirty="0">
                <a:solidFill>
                  <a:srgbClr val="F7FFE7"/>
                </a:solidFill>
                <a:latin typeface="Arial"/>
                <a:cs typeface="Arial"/>
              </a:rPr>
              <a:t> </a:t>
            </a:r>
            <a:r>
              <a:rPr sz="2600" b="1" spc="-204" dirty="0">
                <a:solidFill>
                  <a:srgbClr val="F7FFE7"/>
                </a:solidFill>
                <a:latin typeface="Arial"/>
                <a:cs typeface="Arial"/>
              </a:rPr>
              <a:t>a</a:t>
            </a:r>
            <a:r>
              <a:rPr sz="2600" b="1" spc="-210" dirty="0">
                <a:solidFill>
                  <a:srgbClr val="F7FFE7"/>
                </a:solidFill>
                <a:latin typeface="Arial"/>
                <a:cs typeface="Arial"/>
              </a:rPr>
              <a:t>l</a:t>
            </a:r>
            <a:r>
              <a:rPr sz="2600" b="1" spc="-180" dirty="0">
                <a:solidFill>
                  <a:srgbClr val="F7FFE7"/>
                </a:solidFill>
                <a:latin typeface="Arial"/>
                <a:cs typeface="Arial"/>
              </a:rPr>
              <a:t>w</a:t>
            </a:r>
            <a:r>
              <a:rPr sz="2600" b="1" spc="-204" dirty="0">
                <a:solidFill>
                  <a:srgbClr val="F7FFE7"/>
                </a:solidFill>
                <a:latin typeface="Arial"/>
                <a:cs typeface="Arial"/>
              </a:rPr>
              <a:t>a</a:t>
            </a:r>
            <a:r>
              <a:rPr sz="2600" b="1" spc="-225" dirty="0">
                <a:solidFill>
                  <a:srgbClr val="F7FFE7"/>
                </a:solidFill>
                <a:latin typeface="Arial"/>
                <a:cs typeface="Arial"/>
              </a:rPr>
              <a:t>y</a:t>
            </a:r>
            <a:r>
              <a:rPr sz="2600" b="1" dirty="0">
                <a:solidFill>
                  <a:srgbClr val="F7FFE7"/>
                </a:solidFill>
                <a:latin typeface="Arial"/>
                <a:cs typeface="Arial"/>
              </a:rPr>
              <a:t>s</a:t>
            </a:r>
            <a:r>
              <a:rPr sz="2600" b="1" spc="-45" dirty="0">
                <a:solidFill>
                  <a:srgbClr val="F7FFE7"/>
                </a:solidFill>
                <a:latin typeface="Arial"/>
                <a:cs typeface="Arial"/>
              </a:rPr>
              <a:t> </a:t>
            </a:r>
            <a:r>
              <a:rPr sz="2600" b="1" spc="-155" dirty="0">
                <a:solidFill>
                  <a:srgbClr val="F7FFE7"/>
                </a:solidFill>
                <a:latin typeface="Arial"/>
                <a:cs typeface="Arial"/>
              </a:rPr>
              <a:t>e</a:t>
            </a:r>
            <a:r>
              <a:rPr sz="2600" b="1" spc="-160" dirty="0">
                <a:solidFill>
                  <a:srgbClr val="F7FFE7"/>
                </a:solidFill>
                <a:latin typeface="Arial"/>
                <a:cs typeface="Arial"/>
              </a:rPr>
              <a:t>m</a:t>
            </a:r>
            <a:r>
              <a:rPr sz="2600" b="1" spc="-155" dirty="0">
                <a:solidFill>
                  <a:srgbClr val="F7FFE7"/>
                </a:solidFill>
                <a:latin typeface="Arial"/>
                <a:cs typeface="Arial"/>
              </a:rPr>
              <a:t>p</a:t>
            </a:r>
            <a:r>
              <a:rPr sz="2600" b="1" spc="-160" dirty="0">
                <a:solidFill>
                  <a:srgbClr val="F7FFE7"/>
                </a:solidFill>
                <a:latin typeface="Arial"/>
                <a:cs typeface="Arial"/>
              </a:rPr>
              <a:t>t</a:t>
            </a:r>
            <a:r>
              <a:rPr sz="2600" b="1" spc="-370" dirty="0">
                <a:solidFill>
                  <a:srgbClr val="F7FFE7"/>
                </a:solidFill>
                <a:latin typeface="Arial"/>
                <a:cs typeface="Arial"/>
              </a:rPr>
              <a:t>y</a:t>
            </a:r>
            <a:r>
              <a:rPr sz="2600" b="1" dirty="0">
                <a:solidFill>
                  <a:srgbClr val="F7FFE7"/>
                </a:solidFill>
                <a:latin typeface="Arial"/>
                <a:cs typeface="Arial"/>
              </a:rPr>
              <a:t>.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741" y="133604"/>
            <a:ext cx="31051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D</a:t>
            </a:r>
            <a:r>
              <a:rPr spc="-225" dirty="0"/>
              <a:t>at</a:t>
            </a:r>
            <a:r>
              <a:rPr spc="-5" dirty="0"/>
              <a:t>a</a:t>
            </a:r>
            <a:r>
              <a:rPr spc="-605" dirty="0"/>
              <a:t> </a:t>
            </a:r>
            <a:r>
              <a:rPr spc="-140" dirty="0"/>
              <a:t>Type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26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89787" y="2817876"/>
            <a:ext cx="7879715" cy="925194"/>
            <a:chOff x="589787" y="2817876"/>
            <a:chExt cx="7879715" cy="925194"/>
          </a:xfrm>
        </p:grpSpPr>
        <p:sp>
          <p:nvSpPr>
            <p:cNvPr id="5" name="object 5"/>
            <p:cNvSpPr/>
            <p:nvPr/>
          </p:nvSpPr>
          <p:spPr>
            <a:xfrm>
              <a:off x="672985" y="2895549"/>
              <a:ext cx="7790180" cy="702310"/>
            </a:xfrm>
            <a:custGeom>
              <a:avLst/>
              <a:gdLst/>
              <a:ahLst/>
              <a:cxnLst/>
              <a:rect l="l" t="t" r="r" b="b"/>
              <a:pathLst>
                <a:path w="7790180" h="702310">
                  <a:moveTo>
                    <a:pt x="7789926" y="0"/>
                  </a:moveTo>
                  <a:lnTo>
                    <a:pt x="0" y="0"/>
                  </a:lnTo>
                  <a:lnTo>
                    <a:pt x="0" y="701725"/>
                  </a:lnTo>
                  <a:lnTo>
                    <a:pt x="7789926" y="701725"/>
                  </a:lnTo>
                  <a:lnTo>
                    <a:pt x="7789926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72985" y="2895549"/>
              <a:ext cx="7790180" cy="702310"/>
            </a:xfrm>
            <a:custGeom>
              <a:avLst/>
              <a:gdLst/>
              <a:ahLst/>
              <a:cxnLst/>
              <a:rect l="l" t="t" r="r" b="b"/>
              <a:pathLst>
                <a:path w="7790180" h="702310">
                  <a:moveTo>
                    <a:pt x="0" y="701725"/>
                  </a:moveTo>
                  <a:lnTo>
                    <a:pt x="7789926" y="701725"/>
                  </a:lnTo>
                  <a:lnTo>
                    <a:pt x="7789926" y="0"/>
                  </a:lnTo>
                  <a:lnTo>
                    <a:pt x="0" y="0"/>
                  </a:lnTo>
                  <a:lnTo>
                    <a:pt x="0" y="70172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9787" y="2817876"/>
              <a:ext cx="7760208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787" y="3119628"/>
              <a:ext cx="3450336" cy="62331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21335" y="1307371"/>
            <a:ext cx="7590790" cy="274066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Ja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es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1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Numbers</a:t>
            </a:r>
            <a:r>
              <a:rPr sz="20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(integer,</a:t>
            </a:r>
            <a:r>
              <a:rPr sz="20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floating-point)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oo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lea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ru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000" spc="-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alse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8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Stri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–</a:t>
            </a:r>
            <a:r>
              <a:rPr sz="2200" spc="-25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tri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2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ac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200">
              <a:latin typeface="Times New Roman"/>
              <a:cs typeface="Times New Roman"/>
            </a:endParaRPr>
          </a:p>
          <a:p>
            <a:pPr marL="342900" marR="5080">
              <a:lnSpc>
                <a:spcPts val="2400"/>
              </a:lnSpc>
              <a:spcBef>
                <a:spcPts val="1065"/>
              </a:spcBef>
              <a:tabLst>
                <a:tab pos="958850" algn="l"/>
                <a:tab pos="1420495" algn="l"/>
                <a:tab pos="2036445" algn="l"/>
                <a:tab pos="2344420" algn="l"/>
                <a:tab pos="3114040" algn="l"/>
                <a:tab pos="3731260" algn="l"/>
                <a:tab pos="4345305" algn="l"/>
                <a:tab pos="5116830" algn="l"/>
                <a:tab pos="6194425" algn="l"/>
                <a:tab pos="6656070" algn="l"/>
              </a:tabLst>
            </a:pPr>
            <a:r>
              <a:rPr sz="2200" b="1" spc="114" dirty="0">
                <a:solidFill>
                  <a:srgbClr val="00AEEE"/>
                </a:solidFill>
                <a:latin typeface="Arial"/>
                <a:cs typeface="Arial"/>
              </a:rPr>
              <a:t>va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33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200" b="1" spc="-350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200" b="1" spc="-330" dirty="0">
                <a:solidFill>
                  <a:srgbClr val="00AEEE"/>
                </a:solidFill>
                <a:latin typeface="Arial"/>
                <a:cs typeface="Arial"/>
              </a:rPr>
              <a:t>Na</a:t>
            </a:r>
            <a:r>
              <a:rPr sz="2200" b="1" spc="-325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2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90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-260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200" b="1" spc="-90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0" dirty="0">
                <a:solidFill>
                  <a:srgbClr val="00AEEE"/>
                </a:solidFill>
                <a:latin typeface="Arial"/>
                <a:cs typeface="Arial"/>
              </a:rPr>
              <a:t>ca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65" dirty="0">
                <a:solidFill>
                  <a:srgbClr val="00AEEE"/>
                </a:solidFill>
                <a:latin typeface="Arial"/>
                <a:cs typeface="Arial"/>
              </a:rPr>
              <a:t>us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20" dirty="0">
                <a:solidFill>
                  <a:srgbClr val="00AEEE"/>
                </a:solidFill>
                <a:latin typeface="Arial"/>
                <a:cs typeface="Arial"/>
              </a:rPr>
              <a:t>bot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h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35" dirty="0">
                <a:solidFill>
                  <a:srgbClr val="00AEEE"/>
                </a:solidFill>
                <a:latin typeface="Arial"/>
                <a:cs typeface="Arial"/>
              </a:rPr>
              <a:t>si</a:t>
            </a:r>
            <a:r>
              <a:rPr sz="2200" b="1" spc="140" dirty="0">
                <a:solidFill>
                  <a:srgbClr val="00AEEE"/>
                </a:solidFill>
                <a:latin typeface="Arial"/>
                <a:cs typeface="Arial"/>
              </a:rPr>
              <a:t>ng</a:t>
            </a:r>
            <a:r>
              <a:rPr sz="2200" b="1" spc="14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5" dirty="0">
                <a:solidFill>
                  <a:srgbClr val="00AEEE"/>
                </a:solidFill>
                <a:latin typeface="Arial"/>
                <a:cs typeface="Arial"/>
              </a:rPr>
              <a:t>doubl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  quotes	</a:t>
            </a:r>
            <a:r>
              <a:rPr sz="2200" b="1" spc="145" dirty="0">
                <a:solidFill>
                  <a:srgbClr val="00AEEE"/>
                </a:solidFill>
                <a:latin typeface="Arial"/>
                <a:cs typeface="Arial"/>
              </a:rPr>
              <a:t>for	</a:t>
            </a:r>
            <a:r>
              <a:rPr sz="2200" b="1" spc="165" dirty="0">
                <a:solidFill>
                  <a:srgbClr val="00AEEE"/>
                </a:solidFill>
                <a:latin typeface="Arial"/>
                <a:cs typeface="Arial"/>
              </a:rPr>
              <a:t>strings";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124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Arrays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6448" y="4037076"/>
            <a:ext cx="7872730" cy="623570"/>
            <a:chOff x="536448" y="4037076"/>
            <a:chExt cx="7872730" cy="623570"/>
          </a:xfrm>
        </p:grpSpPr>
        <p:sp>
          <p:nvSpPr>
            <p:cNvPr id="11" name="object 11"/>
            <p:cNvSpPr/>
            <p:nvPr/>
          </p:nvSpPr>
          <p:spPr>
            <a:xfrm>
              <a:off x="618655" y="4114774"/>
              <a:ext cx="7790180" cy="397510"/>
            </a:xfrm>
            <a:custGeom>
              <a:avLst/>
              <a:gdLst/>
              <a:ahLst/>
              <a:cxnLst/>
              <a:rect l="l" t="t" r="r" b="b"/>
              <a:pathLst>
                <a:path w="7790180" h="397510">
                  <a:moveTo>
                    <a:pt x="7789926" y="0"/>
                  </a:moveTo>
                  <a:lnTo>
                    <a:pt x="0" y="0"/>
                  </a:lnTo>
                  <a:lnTo>
                    <a:pt x="0" y="397027"/>
                  </a:lnTo>
                  <a:lnTo>
                    <a:pt x="7789926" y="397027"/>
                  </a:lnTo>
                  <a:lnTo>
                    <a:pt x="7789926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448" y="4037076"/>
              <a:ext cx="5143500" cy="623316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18655" y="4114800"/>
            <a:ext cx="7790180" cy="39751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1440">
              <a:lnSpc>
                <a:spcPts val="2545"/>
              </a:lnSpc>
              <a:tabLst>
                <a:tab pos="706755" algn="l"/>
                <a:tab pos="2092325" algn="l"/>
                <a:tab pos="2400300" algn="l"/>
                <a:tab pos="3016250" algn="l"/>
                <a:tab pos="3787775" algn="l"/>
              </a:tabLst>
            </a:pPr>
            <a:r>
              <a:rPr sz="2200" b="1" spc="70" dirty="0">
                <a:solidFill>
                  <a:srgbClr val="00AEEE"/>
                </a:solidFill>
                <a:latin typeface="Arial"/>
                <a:cs typeface="Arial"/>
              </a:rPr>
              <a:t>var	</a:t>
            </a:r>
            <a:r>
              <a:rPr sz="2200" b="1" spc="-20" dirty="0">
                <a:solidFill>
                  <a:srgbClr val="00AEEE"/>
                </a:solidFill>
                <a:latin typeface="Arial"/>
                <a:cs typeface="Arial"/>
              </a:rPr>
              <a:t>my_array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	[</a:t>
            </a:r>
            <a:r>
              <a:rPr sz="2200" b="1" spc="-2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spc="-2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	5</a:t>
            </a:r>
            <a:r>
              <a:rPr sz="2200" b="1" spc="-32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200" b="1" spc="-32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200" b="1" spc="-32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	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"aaa"];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89787" y="5103876"/>
            <a:ext cx="7879715" cy="623570"/>
            <a:chOff x="589787" y="5103876"/>
            <a:chExt cx="7879715" cy="623570"/>
          </a:xfrm>
        </p:grpSpPr>
        <p:sp>
          <p:nvSpPr>
            <p:cNvPr id="15" name="object 15"/>
            <p:cNvSpPr/>
            <p:nvPr/>
          </p:nvSpPr>
          <p:spPr>
            <a:xfrm>
              <a:off x="672985" y="5181574"/>
              <a:ext cx="7790180" cy="397510"/>
            </a:xfrm>
            <a:custGeom>
              <a:avLst/>
              <a:gdLst/>
              <a:ahLst/>
              <a:cxnLst/>
              <a:rect l="l" t="t" r="r" b="b"/>
              <a:pathLst>
                <a:path w="7790180" h="397510">
                  <a:moveTo>
                    <a:pt x="7789926" y="0"/>
                  </a:moveTo>
                  <a:lnTo>
                    <a:pt x="0" y="0"/>
                  </a:lnTo>
                  <a:lnTo>
                    <a:pt x="0" y="397027"/>
                  </a:lnTo>
                  <a:lnTo>
                    <a:pt x="7789926" y="397027"/>
                  </a:lnTo>
                  <a:lnTo>
                    <a:pt x="7789926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2985" y="5181574"/>
              <a:ext cx="7790180" cy="397510"/>
            </a:xfrm>
            <a:custGeom>
              <a:avLst/>
              <a:gdLst/>
              <a:ahLst/>
              <a:cxnLst/>
              <a:rect l="l" t="t" r="r" b="b"/>
              <a:pathLst>
                <a:path w="7790180" h="397510">
                  <a:moveTo>
                    <a:pt x="0" y="397027"/>
                  </a:moveTo>
                  <a:lnTo>
                    <a:pt x="7789926" y="397027"/>
                  </a:lnTo>
                  <a:lnTo>
                    <a:pt x="7789926" y="0"/>
                  </a:lnTo>
                  <a:lnTo>
                    <a:pt x="0" y="0"/>
                  </a:lnTo>
                  <a:lnTo>
                    <a:pt x="0" y="39702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9787" y="5103876"/>
              <a:ext cx="5759196" cy="62331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421335" y="4744923"/>
            <a:ext cx="334962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Ass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2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30" dirty="0">
                <a:solidFill>
                  <a:srgbClr val="2D2B1F"/>
                </a:solidFill>
                <a:latin typeface="Times New Roman"/>
                <a:cs typeface="Times New Roman"/>
              </a:rPr>
              <a:t>arra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4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200" spc="-13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es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52043" y="5158232"/>
            <a:ext cx="29095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8015" algn="l"/>
                <a:tab pos="1859914" algn="l"/>
                <a:tab pos="2167255" algn="l"/>
              </a:tabLst>
            </a:pP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va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16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200" b="1" spc="-185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200" b="1" spc="-160" dirty="0">
                <a:solidFill>
                  <a:srgbClr val="00AEEE"/>
                </a:solidFill>
                <a:latin typeface="Arial"/>
                <a:cs typeface="Arial"/>
              </a:rPr>
              <a:t>_has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h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: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2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</a:t>
            </a:r>
            <a:endParaRPr sz="2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31082" y="5158232"/>
            <a:ext cx="6083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b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: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00702" y="5158232"/>
            <a:ext cx="15227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c: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-3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text"</a:t>
            </a:r>
            <a:r>
              <a:rPr sz="2200" b="1" spc="240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091" y="0"/>
            <a:ext cx="31064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9" dirty="0"/>
              <a:t>D</a:t>
            </a:r>
            <a:r>
              <a:rPr spc="-220" dirty="0"/>
              <a:t>a</a:t>
            </a:r>
            <a:r>
              <a:rPr spc="-225" dirty="0"/>
              <a:t>t</a:t>
            </a:r>
            <a:r>
              <a:rPr spc="-5" dirty="0"/>
              <a:t>a</a:t>
            </a:r>
            <a:r>
              <a:rPr spc="-610" dirty="0"/>
              <a:t> </a:t>
            </a:r>
            <a:r>
              <a:rPr spc="-135" dirty="0"/>
              <a:t>T</a:t>
            </a:r>
            <a:r>
              <a:rPr spc="-140" dirty="0"/>
              <a:t>y</a:t>
            </a:r>
            <a:r>
              <a:rPr spc="-135" dirty="0"/>
              <a:t>pe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200" y="745007"/>
            <a:ext cx="7021195" cy="5640070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sz="2200" spc="-5" dirty="0">
                <a:latin typeface="Times New Roman"/>
                <a:cs typeface="Times New Roman"/>
              </a:rPr>
              <a:t>Data </a:t>
            </a:r>
            <a:r>
              <a:rPr sz="2200" dirty="0">
                <a:latin typeface="Times New Roman"/>
                <a:cs typeface="Times New Roman"/>
              </a:rPr>
              <a:t>types</a:t>
            </a:r>
            <a:r>
              <a:rPr sz="2200" spc="-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</a:t>
            </a:r>
            <a:r>
              <a:rPr sz="2200" spc="-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Javascripts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55"/>
              </a:spcBef>
              <a:tabLst>
                <a:tab pos="469265" algn="l"/>
                <a:tab pos="3362960" algn="l"/>
              </a:tabLst>
            </a:pPr>
            <a:r>
              <a:rPr sz="2200" dirty="0">
                <a:latin typeface="Times New Roman"/>
                <a:cs typeface="Times New Roman"/>
              </a:rPr>
              <a:t>1.	</a:t>
            </a:r>
            <a:r>
              <a:rPr sz="2200" spc="-5" dirty="0">
                <a:latin typeface="Times New Roman"/>
                <a:cs typeface="Times New Roman"/>
              </a:rPr>
              <a:t>Primitives	</a:t>
            </a:r>
            <a:r>
              <a:rPr sz="2200" dirty="0">
                <a:latin typeface="Times New Roman"/>
                <a:cs typeface="Times New Roman"/>
              </a:rPr>
              <a:t>2.</a:t>
            </a:r>
            <a:r>
              <a:rPr sz="2200" spc="-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Non-Primitives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200" b="1" spc="-5" dirty="0">
                <a:latin typeface="Times New Roman"/>
                <a:cs typeface="Times New Roman"/>
              </a:rPr>
              <a:t>Primitives</a:t>
            </a:r>
            <a:r>
              <a:rPr sz="2200" b="1" spc="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Data</a:t>
            </a:r>
            <a:r>
              <a:rPr sz="2200" b="1" spc="-40" dirty="0">
                <a:latin typeface="Times New Roman"/>
                <a:cs typeface="Times New Roman"/>
              </a:rPr>
              <a:t> </a:t>
            </a:r>
            <a:r>
              <a:rPr sz="2200" b="1" spc="-45" dirty="0">
                <a:latin typeface="Times New Roman"/>
                <a:cs typeface="Times New Roman"/>
              </a:rPr>
              <a:t>Type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6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String</a:t>
            </a:r>
            <a:r>
              <a:rPr sz="2200" b="1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: Represent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sequence of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character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Number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: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Represent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Numberic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value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Boolean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: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boolean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value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either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true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or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false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Undefined</a:t>
            </a:r>
            <a:r>
              <a:rPr sz="2200" b="1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: undefined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value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Null :</a:t>
            </a:r>
            <a:r>
              <a:rPr sz="2200" b="1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null</a:t>
            </a:r>
            <a:r>
              <a:rPr sz="2200" spc="-10" dirty="0">
                <a:latin typeface="Times New Roman"/>
                <a:cs typeface="Times New Roman"/>
              </a:rPr>
              <a:t> means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no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value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200" b="1" spc="-5" dirty="0">
                <a:latin typeface="Times New Roman"/>
                <a:cs typeface="Times New Roman"/>
              </a:rPr>
              <a:t>Non-Primitives</a:t>
            </a:r>
            <a:r>
              <a:rPr sz="2200" b="1" spc="2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Data</a:t>
            </a:r>
            <a:r>
              <a:rPr sz="2200" b="1" spc="-45" dirty="0">
                <a:latin typeface="Times New Roman"/>
                <a:cs typeface="Times New Roman"/>
              </a:rPr>
              <a:t> Type</a:t>
            </a:r>
            <a:r>
              <a:rPr sz="2200" b="1" spc="-15" dirty="0">
                <a:latin typeface="Times New Roman"/>
                <a:cs typeface="Times New Roman"/>
              </a:rPr>
              <a:t> </a:t>
            </a:r>
            <a:r>
              <a:rPr sz="2200" b="1" spc="-5" dirty="0"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Object</a:t>
            </a:r>
            <a:r>
              <a:rPr sz="2200" b="1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Represent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instance, which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helps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to access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10" dirty="0">
                <a:latin typeface="Times New Roman"/>
                <a:cs typeface="Times New Roman"/>
              </a:rPr>
              <a:t>member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Array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: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Represent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set</a:t>
            </a:r>
            <a:r>
              <a:rPr sz="2200" dirty="0">
                <a:latin typeface="Times New Roman"/>
                <a:cs typeface="Times New Roman"/>
              </a:rPr>
              <a:t> of</a:t>
            </a:r>
            <a:r>
              <a:rPr sz="2200" spc="-10" dirty="0">
                <a:latin typeface="Times New Roman"/>
                <a:cs typeface="Times New Roman"/>
              </a:rPr>
              <a:t> same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value</a:t>
            </a:r>
            <a:endParaRPr sz="2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5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200" b="1" spc="-5" dirty="0">
                <a:latin typeface="Times New Roman"/>
                <a:cs typeface="Times New Roman"/>
              </a:rPr>
              <a:t>RegExp</a:t>
            </a:r>
            <a:r>
              <a:rPr sz="2200" b="1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: Represent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Regular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Expression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177736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215" dirty="0">
                <a:solidFill>
                  <a:srgbClr val="675E46"/>
                </a:solidFill>
                <a:latin typeface="Georgia"/>
                <a:cs typeface="Georgia"/>
              </a:rPr>
              <a:t>Outline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1939035"/>
            <a:ext cx="7645400" cy="1345565"/>
            <a:chOff x="444500" y="1939035"/>
            <a:chExt cx="7645400" cy="1345565"/>
          </a:xfrm>
        </p:grpSpPr>
        <p:sp>
          <p:nvSpPr>
            <p:cNvPr id="4" name="object 4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4"/>
                  </a:lnTo>
                  <a:lnTo>
                    <a:pt x="134340" y="17272"/>
                  </a:lnTo>
                  <a:lnTo>
                    <a:pt x="96977" y="37591"/>
                  </a:lnTo>
                  <a:lnTo>
                    <a:pt x="64427" y="64388"/>
                  </a:lnTo>
                  <a:lnTo>
                    <a:pt x="37566" y="96900"/>
                  </a:lnTo>
                  <a:lnTo>
                    <a:pt x="17284" y="134365"/>
                  </a:lnTo>
                  <a:lnTo>
                    <a:pt x="4470" y="175640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70" y="1144142"/>
                  </a:lnTo>
                  <a:lnTo>
                    <a:pt x="17284" y="1185417"/>
                  </a:lnTo>
                  <a:lnTo>
                    <a:pt x="37566" y="1222755"/>
                  </a:lnTo>
                  <a:lnTo>
                    <a:pt x="64427" y="1255267"/>
                  </a:lnTo>
                  <a:lnTo>
                    <a:pt x="96977" y="1282191"/>
                  </a:lnTo>
                  <a:lnTo>
                    <a:pt x="134340" y="1302512"/>
                  </a:lnTo>
                  <a:lnTo>
                    <a:pt x="175628" y="1315339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58" y="1315339"/>
                  </a:lnTo>
                  <a:lnTo>
                    <a:pt x="7485633" y="1302512"/>
                  </a:lnTo>
                  <a:lnTo>
                    <a:pt x="7523099" y="1282191"/>
                  </a:lnTo>
                  <a:lnTo>
                    <a:pt x="7555610" y="1255267"/>
                  </a:lnTo>
                  <a:lnTo>
                    <a:pt x="7582408" y="1222755"/>
                  </a:lnTo>
                  <a:lnTo>
                    <a:pt x="7602728" y="1185417"/>
                  </a:lnTo>
                  <a:lnTo>
                    <a:pt x="7615555" y="1144142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55" y="175640"/>
                  </a:lnTo>
                  <a:lnTo>
                    <a:pt x="7602728" y="134365"/>
                  </a:lnTo>
                  <a:lnTo>
                    <a:pt x="7582408" y="96900"/>
                  </a:lnTo>
                  <a:lnTo>
                    <a:pt x="7555610" y="64388"/>
                  </a:lnTo>
                  <a:lnTo>
                    <a:pt x="7523099" y="37591"/>
                  </a:lnTo>
                  <a:lnTo>
                    <a:pt x="7485633" y="17272"/>
                  </a:lnTo>
                  <a:lnTo>
                    <a:pt x="7444358" y="4444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3A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70" y="175640"/>
                  </a:lnTo>
                  <a:lnTo>
                    <a:pt x="17284" y="134365"/>
                  </a:lnTo>
                  <a:lnTo>
                    <a:pt x="37566" y="96900"/>
                  </a:lnTo>
                  <a:lnTo>
                    <a:pt x="64427" y="64388"/>
                  </a:lnTo>
                  <a:lnTo>
                    <a:pt x="96977" y="37591"/>
                  </a:lnTo>
                  <a:lnTo>
                    <a:pt x="134340" y="17272"/>
                  </a:lnTo>
                  <a:lnTo>
                    <a:pt x="175628" y="4444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4"/>
                  </a:lnTo>
                  <a:lnTo>
                    <a:pt x="7485633" y="17272"/>
                  </a:lnTo>
                  <a:lnTo>
                    <a:pt x="7523099" y="37591"/>
                  </a:lnTo>
                  <a:lnTo>
                    <a:pt x="7555610" y="64388"/>
                  </a:lnTo>
                  <a:lnTo>
                    <a:pt x="7582408" y="96900"/>
                  </a:lnTo>
                  <a:lnTo>
                    <a:pt x="7602728" y="134365"/>
                  </a:lnTo>
                  <a:lnTo>
                    <a:pt x="7615555" y="175640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55" y="1144142"/>
                  </a:lnTo>
                  <a:lnTo>
                    <a:pt x="7602728" y="1185417"/>
                  </a:lnTo>
                  <a:lnTo>
                    <a:pt x="7582408" y="1222755"/>
                  </a:lnTo>
                  <a:lnTo>
                    <a:pt x="7555610" y="1255267"/>
                  </a:lnTo>
                  <a:lnTo>
                    <a:pt x="7523099" y="1282191"/>
                  </a:lnTo>
                  <a:lnTo>
                    <a:pt x="7485633" y="1302512"/>
                  </a:lnTo>
                  <a:lnTo>
                    <a:pt x="7444358" y="1315339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28" y="1315339"/>
                  </a:lnTo>
                  <a:lnTo>
                    <a:pt x="134340" y="1302512"/>
                  </a:lnTo>
                  <a:lnTo>
                    <a:pt x="96977" y="1282191"/>
                  </a:lnTo>
                  <a:lnTo>
                    <a:pt x="64427" y="1255267"/>
                  </a:lnTo>
                  <a:lnTo>
                    <a:pt x="37566" y="1222755"/>
                  </a:lnTo>
                  <a:lnTo>
                    <a:pt x="17284" y="1185417"/>
                  </a:lnTo>
                  <a:lnTo>
                    <a:pt x="4470" y="1144142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00252" y="2038858"/>
            <a:ext cx="6711315" cy="106489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just">
              <a:lnSpc>
                <a:spcPts val="2650"/>
              </a:lnSpc>
              <a:spcBef>
                <a:spcPts val="380"/>
              </a:spcBef>
            </a:pPr>
            <a:r>
              <a:rPr sz="2400" spc="-135" dirty="0">
                <a:solidFill>
                  <a:srgbClr val="FF0000"/>
                </a:solidFill>
                <a:latin typeface="Arial MT"/>
                <a:cs typeface="Arial MT"/>
              </a:rPr>
              <a:t>JavaScript:</a:t>
            </a:r>
            <a:r>
              <a:rPr sz="2400" spc="-2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FF0000"/>
                </a:solidFill>
                <a:latin typeface="Arial MT"/>
                <a:cs typeface="Arial MT"/>
              </a:rPr>
              <a:t>Overview</a:t>
            </a:r>
            <a:r>
              <a:rPr sz="2400" spc="-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45" dirty="0">
                <a:solidFill>
                  <a:srgbClr val="FF0000"/>
                </a:solidFill>
                <a:latin typeface="Arial MT"/>
                <a:cs typeface="Arial MT"/>
              </a:rPr>
              <a:t>JavaScript,</a:t>
            </a:r>
            <a:r>
              <a:rPr sz="2400" spc="-25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using</a:t>
            </a:r>
            <a:r>
              <a:rPr sz="2400" spc="-2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204" dirty="0">
                <a:solidFill>
                  <a:srgbClr val="FF0000"/>
                </a:solidFill>
                <a:latin typeface="Arial MT"/>
                <a:cs typeface="Arial MT"/>
              </a:rPr>
              <a:t>JSin</a:t>
            </a:r>
            <a:r>
              <a:rPr sz="2400" spc="-5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0000"/>
                </a:solidFill>
                <a:latin typeface="Arial MT"/>
                <a:cs typeface="Arial MT"/>
              </a:rPr>
              <a:t>anHTML </a:t>
            </a:r>
            <a:r>
              <a:rPr sz="2400" spc="-6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0000"/>
                </a:solidFill>
                <a:latin typeface="Arial MT"/>
                <a:cs typeface="Arial MT"/>
              </a:rPr>
              <a:t>(Embedded, 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External), </a:t>
            </a:r>
            <a:r>
              <a:rPr sz="2400" spc="-114" dirty="0">
                <a:solidFill>
                  <a:srgbClr val="FF0000"/>
                </a:solidFill>
                <a:latin typeface="Arial MT"/>
                <a:cs typeface="Arial MT"/>
              </a:rPr>
              <a:t>Data </a:t>
            </a:r>
            <a:r>
              <a:rPr sz="2400" spc="-85" dirty="0">
                <a:solidFill>
                  <a:srgbClr val="FF0000"/>
                </a:solidFill>
                <a:latin typeface="Arial MT"/>
                <a:cs typeface="Arial MT"/>
              </a:rPr>
              <a:t>types, </a:t>
            </a:r>
            <a:r>
              <a:rPr sz="2400" spc="-75" dirty="0">
                <a:solidFill>
                  <a:srgbClr val="FF0000"/>
                </a:solidFill>
                <a:latin typeface="Arial MT"/>
                <a:cs typeface="Arial MT"/>
              </a:rPr>
              <a:t>Control </a:t>
            </a:r>
            <a:r>
              <a:rPr sz="2400" spc="-90" dirty="0">
                <a:solidFill>
                  <a:srgbClr val="FF0000"/>
                </a:solidFill>
                <a:latin typeface="Arial MT"/>
                <a:cs typeface="Arial MT"/>
              </a:rPr>
              <a:t>Structures, </a:t>
            </a:r>
            <a:r>
              <a:rPr sz="2400" spc="-6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0000"/>
                </a:solidFill>
                <a:latin typeface="Arial MT"/>
                <a:cs typeface="Arial MT"/>
              </a:rPr>
              <a:t>Arrays,</a:t>
            </a:r>
            <a:r>
              <a:rPr sz="2400" spc="-254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Functions</a:t>
            </a:r>
            <a:r>
              <a:rPr sz="2400" spc="-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400" spc="-2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70" dirty="0">
                <a:solidFill>
                  <a:srgbClr val="FF0000"/>
                </a:solidFill>
                <a:latin typeface="Arial MT"/>
                <a:cs typeface="Arial MT"/>
              </a:rPr>
              <a:t>Scopes,</a:t>
            </a:r>
            <a:r>
              <a:rPr sz="2400" spc="-4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Objects</a:t>
            </a:r>
            <a:r>
              <a:rPr sz="2400" spc="-2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2400" spc="-1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229" dirty="0">
                <a:solidFill>
                  <a:srgbClr val="FF0000"/>
                </a:solidFill>
                <a:latin typeface="Arial MT"/>
                <a:cs typeface="Arial MT"/>
              </a:rPr>
              <a:t>JS,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4500" y="3327908"/>
            <a:ext cx="7645400" cy="2734310"/>
            <a:chOff x="444500" y="3327908"/>
            <a:chExt cx="7645400" cy="2734310"/>
          </a:xfrm>
        </p:grpSpPr>
        <p:sp>
          <p:nvSpPr>
            <p:cNvPr id="8" name="object 8"/>
            <p:cNvSpPr/>
            <p:nvPr/>
          </p:nvSpPr>
          <p:spPr>
            <a:xfrm>
              <a:off x="457200" y="3340608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4"/>
                  </a:lnTo>
                  <a:lnTo>
                    <a:pt x="134340" y="17271"/>
                  </a:lnTo>
                  <a:lnTo>
                    <a:pt x="96977" y="37591"/>
                  </a:lnTo>
                  <a:lnTo>
                    <a:pt x="64427" y="64388"/>
                  </a:lnTo>
                  <a:lnTo>
                    <a:pt x="37566" y="97027"/>
                  </a:lnTo>
                  <a:lnTo>
                    <a:pt x="17284" y="134365"/>
                  </a:lnTo>
                  <a:lnTo>
                    <a:pt x="4470" y="175640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70" y="1144142"/>
                  </a:lnTo>
                  <a:lnTo>
                    <a:pt x="17284" y="1185417"/>
                  </a:lnTo>
                  <a:lnTo>
                    <a:pt x="37566" y="1222755"/>
                  </a:lnTo>
                  <a:lnTo>
                    <a:pt x="64427" y="1255267"/>
                  </a:lnTo>
                  <a:lnTo>
                    <a:pt x="96977" y="1282191"/>
                  </a:lnTo>
                  <a:lnTo>
                    <a:pt x="134340" y="1302511"/>
                  </a:lnTo>
                  <a:lnTo>
                    <a:pt x="175628" y="1315339"/>
                  </a:lnTo>
                  <a:lnTo>
                    <a:pt x="219964" y="1319783"/>
                  </a:lnTo>
                  <a:lnTo>
                    <a:pt x="7400035" y="1319783"/>
                  </a:lnTo>
                  <a:lnTo>
                    <a:pt x="7444358" y="1315339"/>
                  </a:lnTo>
                  <a:lnTo>
                    <a:pt x="7485633" y="1302511"/>
                  </a:lnTo>
                  <a:lnTo>
                    <a:pt x="7523099" y="1282191"/>
                  </a:lnTo>
                  <a:lnTo>
                    <a:pt x="7555610" y="1255267"/>
                  </a:lnTo>
                  <a:lnTo>
                    <a:pt x="7582408" y="1222755"/>
                  </a:lnTo>
                  <a:lnTo>
                    <a:pt x="7602728" y="1185417"/>
                  </a:lnTo>
                  <a:lnTo>
                    <a:pt x="7615555" y="1144142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55" y="175640"/>
                  </a:lnTo>
                  <a:lnTo>
                    <a:pt x="7602728" y="134365"/>
                  </a:lnTo>
                  <a:lnTo>
                    <a:pt x="7582408" y="97027"/>
                  </a:lnTo>
                  <a:lnTo>
                    <a:pt x="7555610" y="64388"/>
                  </a:lnTo>
                  <a:lnTo>
                    <a:pt x="7523099" y="37591"/>
                  </a:lnTo>
                  <a:lnTo>
                    <a:pt x="7485633" y="17271"/>
                  </a:lnTo>
                  <a:lnTo>
                    <a:pt x="7444358" y="4444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2B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3340608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70" y="175640"/>
                  </a:lnTo>
                  <a:lnTo>
                    <a:pt x="17284" y="134365"/>
                  </a:lnTo>
                  <a:lnTo>
                    <a:pt x="37566" y="97027"/>
                  </a:lnTo>
                  <a:lnTo>
                    <a:pt x="64427" y="64388"/>
                  </a:lnTo>
                  <a:lnTo>
                    <a:pt x="96977" y="37591"/>
                  </a:lnTo>
                  <a:lnTo>
                    <a:pt x="134340" y="17271"/>
                  </a:lnTo>
                  <a:lnTo>
                    <a:pt x="175628" y="4444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4"/>
                  </a:lnTo>
                  <a:lnTo>
                    <a:pt x="7485633" y="17271"/>
                  </a:lnTo>
                  <a:lnTo>
                    <a:pt x="7523099" y="37591"/>
                  </a:lnTo>
                  <a:lnTo>
                    <a:pt x="7555610" y="64388"/>
                  </a:lnTo>
                  <a:lnTo>
                    <a:pt x="7582408" y="97027"/>
                  </a:lnTo>
                  <a:lnTo>
                    <a:pt x="7602728" y="134365"/>
                  </a:lnTo>
                  <a:lnTo>
                    <a:pt x="7615555" y="175640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55" y="1144142"/>
                  </a:lnTo>
                  <a:lnTo>
                    <a:pt x="7602728" y="1185417"/>
                  </a:lnTo>
                  <a:lnTo>
                    <a:pt x="7582408" y="1222755"/>
                  </a:lnTo>
                  <a:lnTo>
                    <a:pt x="7555610" y="1255267"/>
                  </a:lnTo>
                  <a:lnTo>
                    <a:pt x="7523099" y="1282191"/>
                  </a:lnTo>
                  <a:lnTo>
                    <a:pt x="7485633" y="1302511"/>
                  </a:lnTo>
                  <a:lnTo>
                    <a:pt x="7444358" y="1315339"/>
                  </a:lnTo>
                  <a:lnTo>
                    <a:pt x="7400035" y="1319783"/>
                  </a:lnTo>
                  <a:lnTo>
                    <a:pt x="219964" y="1319783"/>
                  </a:lnTo>
                  <a:lnTo>
                    <a:pt x="175628" y="1315339"/>
                  </a:lnTo>
                  <a:lnTo>
                    <a:pt x="134340" y="1302511"/>
                  </a:lnTo>
                  <a:lnTo>
                    <a:pt x="96977" y="1282191"/>
                  </a:lnTo>
                  <a:lnTo>
                    <a:pt x="64427" y="1255267"/>
                  </a:lnTo>
                  <a:lnTo>
                    <a:pt x="37566" y="1222755"/>
                  </a:lnTo>
                  <a:lnTo>
                    <a:pt x="17284" y="1185417"/>
                  </a:lnTo>
                  <a:lnTo>
                    <a:pt x="4470" y="1144142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200" y="4729480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5"/>
                  </a:lnTo>
                  <a:lnTo>
                    <a:pt x="134340" y="17272"/>
                  </a:lnTo>
                  <a:lnTo>
                    <a:pt x="96977" y="37592"/>
                  </a:lnTo>
                  <a:lnTo>
                    <a:pt x="64427" y="64389"/>
                  </a:lnTo>
                  <a:lnTo>
                    <a:pt x="37566" y="97028"/>
                  </a:lnTo>
                  <a:lnTo>
                    <a:pt x="17284" y="134366"/>
                  </a:lnTo>
                  <a:lnTo>
                    <a:pt x="4470" y="175641"/>
                  </a:lnTo>
                  <a:lnTo>
                    <a:pt x="0" y="219964"/>
                  </a:lnTo>
                  <a:lnTo>
                    <a:pt x="0" y="1099820"/>
                  </a:lnTo>
                  <a:lnTo>
                    <a:pt x="4470" y="1144143"/>
                  </a:lnTo>
                  <a:lnTo>
                    <a:pt x="17284" y="1185430"/>
                  </a:lnTo>
                  <a:lnTo>
                    <a:pt x="37566" y="1222794"/>
                  </a:lnTo>
                  <a:lnTo>
                    <a:pt x="64427" y="1255356"/>
                  </a:lnTo>
                  <a:lnTo>
                    <a:pt x="96977" y="1282217"/>
                  </a:lnTo>
                  <a:lnTo>
                    <a:pt x="134340" y="1302499"/>
                  </a:lnTo>
                  <a:lnTo>
                    <a:pt x="175628" y="1315313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58" y="1315313"/>
                  </a:lnTo>
                  <a:lnTo>
                    <a:pt x="7485633" y="1302499"/>
                  </a:lnTo>
                  <a:lnTo>
                    <a:pt x="7523099" y="1282217"/>
                  </a:lnTo>
                  <a:lnTo>
                    <a:pt x="7555610" y="1255356"/>
                  </a:lnTo>
                  <a:lnTo>
                    <a:pt x="7582408" y="1222794"/>
                  </a:lnTo>
                  <a:lnTo>
                    <a:pt x="7602728" y="1185430"/>
                  </a:lnTo>
                  <a:lnTo>
                    <a:pt x="7615555" y="1144143"/>
                  </a:lnTo>
                  <a:lnTo>
                    <a:pt x="7620000" y="1099820"/>
                  </a:lnTo>
                  <a:lnTo>
                    <a:pt x="7620000" y="219964"/>
                  </a:lnTo>
                  <a:lnTo>
                    <a:pt x="7615555" y="175641"/>
                  </a:lnTo>
                  <a:lnTo>
                    <a:pt x="7602728" y="134366"/>
                  </a:lnTo>
                  <a:lnTo>
                    <a:pt x="7582408" y="97028"/>
                  </a:lnTo>
                  <a:lnTo>
                    <a:pt x="7555610" y="64389"/>
                  </a:lnTo>
                  <a:lnTo>
                    <a:pt x="7523099" y="37592"/>
                  </a:lnTo>
                  <a:lnTo>
                    <a:pt x="7485633" y="17272"/>
                  </a:lnTo>
                  <a:lnTo>
                    <a:pt x="7444358" y="4445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C6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7200" y="4729480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4"/>
                  </a:moveTo>
                  <a:lnTo>
                    <a:pt x="4470" y="175641"/>
                  </a:lnTo>
                  <a:lnTo>
                    <a:pt x="17284" y="134366"/>
                  </a:lnTo>
                  <a:lnTo>
                    <a:pt x="37566" y="97028"/>
                  </a:lnTo>
                  <a:lnTo>
                    <a:pt x="64427" y="64389"/>
                  </a:lnTo>
                  <a:lnTo>
                    <a:pt x="96977" y="37592"/>
                  </a:lnTo>
                  <a:lnTo>
                    <a:pt x="134340" y="17272"/>
                  </a:lnTo>
                  <a:lnTo>
                    <a:pt x="175628" y="4445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5"/>
                  </a:lnTo>
                  <a:lnTo>
                    <a:pt x="7485633" y="17272"/>
                  </a:lnTo>
                  <a:lnTo>
                    <a:pt x="7523099" y="37592"/>
                  </a:lnTo>
                  <a:lnTo>
                    <a:pt x="7555610" y="64389"/>
                  </a:lnTo>
                  <a:lnTo>
                    <a:pt x="7582408" y="97028"/>
                  </a:lnTo>
                  <a:lnTo>
                    <a:pt x="7602728" y="134366"/>
                  </a:lnTo>
                  <a:lnTo>
                    <a:pt x="7615555" y="175641"/>
                  </a:lnTo>
                  <a:lnTo>
                    <a:pt x="7620000" y="219964"/>
                  </a:lnTo>
                  <a:lnTo>
                    <a:pt x="7620000" y="1099820"/>
                  </a:lnTo>
                  <a:lnTo>
                    <a:pt x="7615555" y="1144143"/>
                  </a:lnTo>
                  <a:lnTo>
                    <a:pt x="7602728" y="1185430"/>
                  </a:lnTo>
                  <a:lnTo>
                    <a:pt x="7582408" y="1222794"/>
                  </a:lnTo>
                  <a:lnTo>
                    <a:pt x="7555610" y="1255356"/>
                  </a:lnTo>
                  <a:lnTo>
                    <a:pt x="7523099" y="1282217"/>
                  </a:lnTo>
                  <a:lnTo>
                    <a:pt x="7485633" y="1302499"/>
                  </a:lnTo>
                  <a:lnTo>
                    <a:pt x="7444358" y="1315313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28" y="1315313"/>
                  </a:lnTo>
                  <a:lnTo>
                    <a:pt x="134340" y="1302499"/>
                  </a:lnTo>
                  <a:lnTo>
                    <a:pt x="96977" y="1282217"/>
                  </a:lnTo>
                  <a:lnTo>
                    <a:pt x="64427" y="1255356"/>
                  </a:lnTo>
                  <a:lnTo>
                    <a:pt x="37566" y="1222794"/>
                  </a:lnTo>
                  <a:lnTo>
                    <a:pt x="17284" y="1185430"/>
                  </a:lnTo>
                  <a:lnTo>
                    <a:pt x="4470" y="1144143"/>
                  </a:lnTo>
                  <a:lnTo>
                    <a:pt x="0" y="1099820"/>
                  </a:lnTo>
                  <a:lnTo>
                    <a:pt x="0" y="2199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00252" y="3594861"/>
            <a:ext cx="7132955" cy="228790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7620" algn="just">
              <a:lnSpc>
                <a:spcPts val="2600"/>
              </a:lnSpc>
              <a:spcBef>
                <a:spcPts val="420"/>
              </a:spcBef>
            </a:pP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DOM:</a:t>
            </a:r>
            <a:r>
              <a:rPr sz="2400" spc="-2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DOM</a:t>
            </a:r>
            <a:r>
              <a:rPr sz="2400" spc="-2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levels,</a:t>
            </a:r>
            <a:r>
              <a:rPr sz="2400" spc="-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DOM</a:t>
            </a:r>
            <a:r>
              <a:rPr sz="2400" spc="-2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Objects</a:t>
            </a:r>
            <a:r>
              <a:rPr sz="2400" spc="-1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-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their 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properties</a:t>
            </a:r>
            <a:r>
              <a:rPr sz="2400" spc="-1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hod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anip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ul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spc="-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Arial MT"/>
                <a:cs typeface="Arial MT"/>
              </a:rPr>
              <a:t>D</a:t>
            </a:r>
            <a:r>
              <a:rPr sz="2400" spc="-140" dirty="0">
                <a:solidFill>
                  <a:srgbClr val="FFFFFF"/>
                </a:solidFill>
                <a:latin typeface="Arial MT"/>
                <a:cs typeface="Arial MT"/>
              </a:rPr>
              <a:t>OM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750">
              <a:latin typeface="Arial MT"/>
              <a:cs typeface="Arial MT"/>
            </a:endParaRPr>
          </a:p>
          <a:p>
            <a:pPr marL="12700" marR="19685" algn="just">
              <a:lnSpc>
                <a:spcPct val="91900"/>
              </a:lnSpc>
            </a:pP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JQuery:</a:t>
            </a:r>
            <a:r>
              <a:rPr sz="2400" spc="-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Introduction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Arial MT"/>
                <a:cs typeface="Arial MT"/>
              </a:rPr>
              <a:t>JQuery,</a:t>
            </a:r>
            <a:r>
              <a:rPr sz="2400" spc="-20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Loading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Arial MT"/>
                <a:cs typeface="Arial MT"/>
              </a:rPr>
              <a:t>JQuery,</a:t>
            </a:r>
            <a:r>
              <a:rPr sz="2400" spc="-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Selecting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elements, 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changing 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styles, 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creating 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elements, 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appending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hand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lin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55924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Everyt</a:t>
            </a:r>
            <a:r>
              <a:rPr spc="-195" dirty="0"/>
              <a:t>hi</a:t>
            </a:r>
            <a:r>
              <a:rPr spc="-190" dirty="0"/>
              <a:t>n</a:t>
            </a:r>
            <a:r>
              <a:rPr spc="-5" dirty="0"/>
              <a:t>g</a:t>
            </a:r>
            <a:r>
              <a:rPr spc="-335" dirty="0"/>
              <a:t> </a:t>
            </a:r>
            <a:r>
              <a:rPr spc="-110" dirty="0"/>
              <a:t>i</a:t>
            </a:r>
            <a:r>
              <a:rPr spc="-5" dirty="0"/>
              <a:t>s</a:t>
            </a:r>
            <a:r>
              <a:rPr spc="-585" dirty="0"/>
              <a:t> </a:t>
            </a:r>
            <a:r>
              <a:rPr spc="-200" dirty="0"/>
              <a:t>O</a:t>
            </a:r>
            <a:r>
              <a:rPr spc="-204" dirty="0"/>
              <a:t>b</a:t>
            </a:r>
            <a:r>
              <a:rPr spc="-195" dirty="0"/>
              <a:t>j</a:t>
            </a:r>
            <a:r>
              <a:rPr spc="-200" dirty="0"/>
              <a:t>e</a:t>
            </a:r>
            <a:r>
              <a:rPr spc="-204" dirty="0"/>
              <a:t>c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27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987" y="2819400"/>
            <a:ext cx="6840855" cy="1785620"/>
          </a:xfrm>
          <a:custGeom>
            <a:avLst/>
            <a:gdLst/>
            <a:ahLst/>
            <a:cxnLst/>
            <a:rect l="l" t="t" r="r" b="b"/>
            <a:pathLst>
              <a:path w="6840855" h="1785620">
                <a:moveTo>
                  <a:pt x="6840474" y="0"/>
                </a:moveTo>
                <a:lnTo>
                  <a:pt x="0" y="0"/>
                </a:lnTo>
                <a:lnTo>
                  <a:pt x="0" y="1785112"/>
                </a:lnTo>
                <a:lnTo>
                  <a:pt x="6840474" y="1785112"/>
                </a:lnTo>
                <a:lnTo>
                  <a:pt x="6840474" y="0"/>
                </a:lnTo>
                <a:close/>
              </a:path>
            </a:pathLst>
          </a:custGeom>
          <a:solidFill>
            <a:srgbClr val="E9D9BC">
              <a:alpha val="1490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42987" y="2819400"/>
            <a:ext cx="6840855" cy="1785620"/>
          </a:xfrm>
          <a:prstGeom prst="rect">
            <a:avLst/>
          </a:prstGeom>
          <a:ln w="12700">
            <a:solidFill>
              <a:srgbClr val="DEC59E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1440" algn="just">
              <a:lnSpc>
                <a:spcPct val="100000"/>
              </a:lnSpc>
              <a:spcBef>
                <a:spcPts val="180"/>
              </a:spcBef>
            </a:pP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va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tes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8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150" dirty="0">
                <a:solidFill>
                  <a:srgbClr val="00AEEE"/>
                </a:solidFill>
                <a:latin typeface="Arial"/>
                <a:cs typeface="Arial"/>
              </a:rPr>
              <a:t>"som</a:t>
            </a:r>
            <a:r>
              <a:rPr sz="2200" b="1" spc="-16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2200" b="1" spc="-3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204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ing"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91440" algn="just">
              <a:lnSpc>
                <a:spcPct val="100000"/>
              </a:lnSpc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[</a:t>
            </a:r>
            <a:r>
              <a:rPr sz="22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7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2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254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r>
              <a:rPr sz="2200" b="1" spc="204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spc="-1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spc="12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135" dirty="0">
                <a:solidFill>
                  <a:srgbClr val="FFC000"/>
                </a:solidFill>
                <a:latin typeface="Arial"/>
                <a:cs typeface="Arial"/>
              </a:rPr>
              <a:t>shows</a:t>
            </a:r>
            <a:r>
              <a:rPr sz="2200" b="1" spc="46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245" dirty="0">
                <a:solidFill>
                  <a:srgbClr val="FFC000"/>
                </a:solidFill>
                <a:latin typeface="Arial"/>
                <a:cs typeface="Arial"/>
              </a:rPr>
              <a:t>lette</a:t>
            </a:r>
            <a:r>
              <a:rPr sz="2200" b="1" spc="-3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r</a:t>
            </a:r>
            <a:r>
              <a:rPr sz="2200" b="1" spc="944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'</a:t>
            </a:r>
            <a:r>
              <a:rPr sz="2200" b="1" spc="-4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r</a:t>
            </a:r>
            <a:r>
              <a:rPr sz="2200" b="1" spc="-5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'</a:t>
            </a:r>
            <a:endParaRPr sz="2200">
              <a:latin typeface="Arial"/>
              <a:cs typeface="Arial"/>
            </a:endParaRPr>
          </a:p>
          <a:p>
            <a:pPr marL="91440" marR="322580" algn="just">
              <a:lnSpc>
                <a:spcPct val="100000"/>
              </a:lnSpc>
            </a:pP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ale</a:t>
            </a:r>
            <a:r>
              <a:rPr sz="2200" b="1" spc="24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test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cha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4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5</a:t>
            </a:r>
            <a:r>
              <a:rPr sz="2200" b="1" spc="-3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  </a:t>
            </a:r>
            <a:r>
              <a:rPr sz="2200" b="1" spc="-21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spc="-2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  </a:t>
            </a:r>
            <a:r>
              <a:rPr sz="2200" b="1" spc="-1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170" dirty="0">
                <a:solidFill>
                  <a:srgbClr val="FFC000"/>
                </a:solidFill>
                <a:latin typeface="Arial"/>
                <a:cs typeface="Arial"/>
              </a:rPr>
              <a:t>sho</a:t>
            </a:r>
            <a:r>
              <a:rPr sz="2200" b="1" spc="-155" dirty="0">
                <a:solidFill>
                  <a:srgbClr val="FFC000"/>
                </a:solidFill>
                <a:latin typeface="Arial"/>
                <a:cs typeface="Arial"/>
              </a:rPr>
              <a:t>w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s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13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l</a:t>
            </a:r>
            <a:r>
              <a:rPr sz="2200" b="1" spc="-3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sz="2200" b="1" spc="-3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sz="2200" b="1" spc="-30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sz="2200" b="1" spc="-30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sz="2200" b="1" spc="-3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  </a:t>
            </a:r>
            <a:r>
              <a:rPr sz="2200" b="1" spc="-27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'</a:t>
            </a:r>
            <a:r>
              <a:rPr sz="2200" b="1" spc="-16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s</a:t>
            </a:r>
            <a:r>
              <a:rPr sz="2200" b="1" spc="-17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'  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ale</a:t>
            </a:r>
            <a:r>
              <a:rPr sz="2200" b="1" spc="24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t(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-3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test"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cha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4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spc="-3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30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8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50" dirty="0">
                <a:solidFill>
                  <a:srgbClr val="FFC000"/>
                </a:solidFill>
                <a:latin typeface="Arial"/>
                <a:cs typeface="Arial"/>
              </a:rPr>
              <a:t>//</a:t>
            </a:r>
            <a:r>
              <a:rPr sz="2200" b="1" spc="55" dirty="0">
                <a:solidFill>
                  <a:srgbClr val="FFC000"/>
                </a:solidFill>
                <a:latin typeface="Arial"/>
                <a:cs typeface="Arial"/>
              </a:rPr>
              <a:t>s</a:t>
            </a:r>
            <a:r>
              <a:rPr sz="2200" b="1" spc="50" dirty="0">
                <a:solidFill>
                  <a:srgbClr val="FFC000"/>
                </a:solidFill>
                <a:latin typeface="Arial"/>
                <a:cs typeface="Arial"/>
              </a:rPr>
              <a:t>ho</a:t>
            </a:r>
            <a:r>
              <a:rPr sz="2200" b="1" spc="70" dirty="0">
                <a:solidFill>
                  <a:srgbClr val="FFC000"/>
                </a:solidFill>
                <a:latin typeface="Arial"/>
                <a:cs typeface="Arial"/>
              </a:rPr>
              <a:t>w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s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5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l</a:t>
            </a:r>
            <a:r>
              <a:rPr sz="2200" b="1" spc="-3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sz="2200" b="1" spc="-3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sz="2200" b="1" spc="-30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sz="2200" b="1" spc="-30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sz="2200" b="1" spc="-28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r</a:t>
            </a:r>
            <a:r>
              <a:rPr sz="2200" b="1" spc="-28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'</a:t>
            </a:r>
            <a:r>
              <a:rPr sz="2200" b="1" spc="-19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sz="2200" b="1" spc="-19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'  </a:t>
            </a:r>
            <a:r>
              <a:rPr sz="2200" b="1" spc="200" dirty="0">
                <a:solidFill>
                  <a:srgbClr val="00AEEE"/>
                </a:solidFill>
                <a:latin typeface="Arial"/>
                <a:cs typeface="Arial"/>
              </a:rPr>
              <a:t>alert("</a:t>
            </a:r>
            <a:r>
              <a:rPr sz="2200" b="1" spc="-37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95" dirty="0">
                <a:solidFill>
                  <a:srgbClr val="00AEEE"/>
                </a:solidFill>
                <a:latin typeface="Arial"/>
                <a:cs typeface="Arial"/>
              </a:rPr>
              <a:t>test".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15" dirty="0">
                <a:solidFill>
                  <a:srgbClr val="00AEEE"/>
                </a:solidFill>
                <a:latin typeface="Arial"/>
                <a:cs typeface="Arial"/>
              </a:rPr>
              <a:t>substring(</a:t>
            </a:r>
            <a:r>
              <a:rPr sz="2200" b="1" spc="-3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spc="-3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</a:t>
            </a:r>
            <a:r>
              <a:rPr sz="2200" b="1" spc="-37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200" b="1" spc="-3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3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r>
              <a:rPr sz="2200" b="1" spc="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45" dirty="0">
                <a:solidFill>
                  <a:srgbClr val="FFC000"/>
                </a:solidFill>
                <a:latin typeface="Arial"/>
                <a:cs typeface="Arial"/>
              </a:rPr>
              <a:t>//shows</a:t>
            </a:r>
            <a:r>
              <a:rPr sz="2200" b="1" spc="67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'</a:t>
            </a:r>
            <a:r>
              <a:rPr sz="2200" b="1" spc="-28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e</a:t>
            </a:r>
            <a:r>
              <a:rPr sz="2200" b="1" spc="-29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s</a:t>
            </a:r>
            <a:r>
              <a:rPr sz="2200" b="1" spc="-28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'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036637" y="4871720"/>
            <a:ext cx="6853555" cy="1459230"/>
            <a:chOff x="1036637" y="4871720"/>
            <a:chExt cx="6853555" cy="1459230"/>
          </a:xfrm>
        </p:grpSpPr>
        <p:sp>
          <p:nvSpPr>
            <p:cNvPr id="7" name="object 7"/>
            <p:cNvSpPr/>
            <p:nvPr/>
          </p:nvSpPr>
          <p:spPr>
            <a:xfrm>
              <a:off x="1042987" y="4878070"/>
              <a:ext cx="6840855" cy="1446530"/>
            </a:xfrm>
            <a:custGeom>
              <a:avLst/>
              <a:gdLst/>
              <a:ahLst/>
              <a:cxnLst/>
              <a:rect l="l" t="t" r="r" b="b"/>
              <a:pathLst>
                <a:path w="6840855" h="1446529">
                  <a:moveTo>
                    <a:pt x="6840855" y="0"/>
                  </a:moveTo>
                  <a:lnTo>
                    <a:pt x="0" y="0"/>
                  </a:lnTo>
                  <a:lnTo>
                    <a:pt x="0" y="1446529"/>
                  </a:lnTo>
                  <a:lnTo>
                    <a:pt x="6840855" y="1446529"/>
                  </a:lnTo>
                  <a:lnTo>
                    <a:pt x="6840855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42987" y="4878070"/>
              <a:ext cx="6840855" cy="1446530"/>
            </a:xfrm>
            <a:custGeom>
              <a:avLst/>
              <a:gdLst/>
              <a:ahLst/>
              <a:cxnLst/>
              <a:rect l="l" t="t" r="r" b="b"/>
              <a:pathLst>
                <a:path w="6840855" h="1446529">
                  <a:moveTo>
                    <a:pt x="0" y="1446529"/>
                  </a:moveTo>
                  <a:lnTo>
                    <a:pt x="6840855" y="1446529"/>
                  </a:lnTo>
                  <a:lnTo>
                    <a:pt x="6840855" y="0"/>
                  </a:lnTo>
                  <a:lnTo>
                    <a:pt x="0" y="0"/>
                  </a:lnTo>
                  <a:lnTo>
                    <a:pt x="0" y="1446529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22070" y="4890008"/>
            <a:ext cx="33343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628015" algn="l"/>
                <a:tab pos="1243965" algn="l"/>
                <a:tab pos="1551305" algn="l"/>
              </a:tabLst>
            </a:pP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va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21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[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4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35990" algn="l"/>
                <a:tab pos="3091180" algn="l"/>
              </a:tabLst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33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	(</a:t>
            </a:r>
            <a:r>
              <a:rPr sz="2200" b="1" spc="-34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60" dirty="0">
                <a:solidFill>
                  <a:srgbClr val="00AEEE"/>
                </a:solidFill>
                <a:latin typeface="Arial"/>
                <a:cs typeface="Arial"/>
              </a:rPr>
              <a:t>arr.</a:t>
            </a:r>
            <a:r>
              <a:rPr sz="2200" b="1" spc="-3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25" dirty="0">
                <a:solidFill>
                  <a:srgbClr val="00AEEE"/>
                </a:solidFill>
                <a:latin typeface="Arial"/>
                <a:cs typeface="Arial"/>
              </a:rPr>
              <a:t>length);	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spc="-10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62932" y="5225288"/>
            <a:ext cx="11055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937260" algn="l"/>
              </a:tabLst>
            </a:pPr>
            <a:r>
              <a:rPr sz="2200" b="1" spc="-160" dirty="0">
                <a:solidFill>
                  <a:srgbClr val="FFC000"/>
                </a:solidFill>
                <a:latin typeface="Arial"/>
                <a:cs typeface="Arial"/>
              </a:rPr>
              <a:t>sho</a:t>
            </a:r>
            <a:r>
              <a:rPr sz="2200" b="1" spc="-145" dirty="0">
                <a:solidFill>
                  <a:srgbClr val="FFC000"/>
                </a:solidFill>
                <a:latin typeface="Arial"/>
                <a:cs typeface="Arial"/>
              </a:rPr>
              <a:t>w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s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3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2070" y="5560567"/>
            <a:ext cx="63061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013585" algn="l"/>
                <a:tab pos="2475230" algn="l"/>
                <a:tab pos="3860800" algn="l"/>
                <a:tab pos="4478020" algn="l"/>
                <a:tab pos="5093970" algn="l"/>
                <a:tab pos="5556250" algn="l"/>
              </a:tabLst>
            </a:pP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18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6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200" b="1" spc="-42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push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-42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7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spc="-1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	</a:t>
            </a:r>
            <a:r>
              <a:rPr sz="2200" b="1" spc="-90" dirty="0">
                <a:solidFill>
                  <a:srgbClr val="FFC000"/>
                </a:solidFill>
                <a:latin typeface="Arial"/>
                <a:cs typeface="Arial"/>
              </a:rPr>
              <a:t>append</a:t>
            </a:r>
            <a:r>
              <a:rPr sz="2200" b="1" spc="-65" dirty="0">
                <a:solidFill>
                  <a:srgbClr val="FFC000"/>
                </a:solidFill>
                <a:latin typeface="Arial"/>
                <a:cs typeface="Arial"/>
              </a:rPr>
              <a:t>s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7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	</a:t>
            </a:r>
            <a:r>
              <a:rPr sz="2200" b="1" spc="110" dirty="0">
                <a:solidFill>
                  <a:srgbClr val="FFC000"/>
                </a:solidFill>
                <a:latin typeface="Arial"/>
                <a:cs typeface="Arial"/>
              </a:rPr>
              <a:t>t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o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	</a:t>
            </a:r>
            <a:r>
              <a:rPr sz="2200" b="1" spc="-90" dirty="0">
                <a:solidFill>
                  <a:srgbClr val="FFC000"/>
                </a:solidFill>
                <a:latin typeface="Arial"/>
                <a:cs typeface="Arial"/>
              </a:rPr>
              <a:t>en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d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	</a:t>
            </a:r>
            <a:r>
              <a:rPr sz="2200" b="1" spc="210" dirty="0">
                <a:solidFill>
                  <a:srgbClr val="FFC000"/>
                </a:solidFill>
                <a:latin typeface="Arial"/>
                <a:cs typeface="Arial"/>
              </a:rPr>
              <a:t>o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f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	</a:t>
            </a:r>
            <a:r>
              <a:rPr sz="2200" b="1" spc="100" dirty="0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sz="2200" b="1" spc="95" dirty="0">
                <a:solidFill>
                  <a:srgbClr val="FFC000"/>
                </a:solidFill>
                <a:latin typeface="Arial"/>
                <a:cs typeface="Arial"/>
              </a:rPr>
              <a:t>rr</a:t>
            </a:r>
            <a:r>
              <a:rPr sz="2200" b="1" spc="100" dirty="0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y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35990" algn="l"/>
                <a:tab pos="2475230" algn="l"/>
                <a:tab pos="2937510" algn="l"/>
                <a:tab pos="3860800" algn="l"/>
              </a:tabLst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33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	(</a:t>
            </a:r>
            <a:r>
              <a:rPr sz="2200" b="1" spc="-28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2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28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2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[</a:t>
            </a:r>
            <a:r>
              <a:rPr sz="2200" b="1" spc="-28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200" b="1" spc="-2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200" b="1" spc="-28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2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	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spc="-2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	</a:t>
            </a:r>
            <a:r>
              <a:rPr sz="2200" b="1" spc="-125" dirty="0">
                <a:solidFill>
                  <a:srgbClr val="FFC000"/>
                </a:solidFill>
                <a:latin typeface="Arial"/>
                <a:cs typeface="Arial"/>
              </a:rPr>
              <a:t>shows	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7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22620" y="2250948"/>
            <a:ext cx="2316479" cy="78943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421335" y="1536643"/>
            <a:ext cx="7406005" cy="123571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er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1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3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ob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1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For</a:t>
            </a:r>
            <a:r>
              <a:rPr sz="20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example</a:t>
            </a:r>
            <a:r>
              <a:rPr sz="20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strings</a:t>
            </a:r>
            <a:r>
              <a:rPr sz="20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0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arrays</a:t>
            </a:r>
            <a:r>
              <a:rPr sz="20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have</a:t>
            </a:r>
            <a:r>
              <a:rPr sz="20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member</a:t>
            </a:r>
            <a:r>
              <a:rPr sz="20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functions:</a:t>
            </a:r>
            <a:endParaRPr sz="20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  <a:spcBef>
                <a:spcPts val="65"/>
              </a:spcBef>
            </a:pPr>
            <a:r>
              <a:rPr sz="2800" b="1" spc="-165" dirty="0">
                <a:solidFill>
                  <a:srgbClr val="47422F"/>
                </a:solidFill>
                <a:latin typeface="Times New Roman"/>
                <a:cs typeface="Times New Roman"/>
              </a:rPr>
              <a:t>objects.html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3514" y="209804"/>
            <a:ext cx="49980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S</a:t>
            </a:r>
            <a:r>
              <a:rPr spc="-190" dirty="0"/>
              <a:t>tr</a:t>
            </a:r>
            <a:r>
              <a:rPr spc="-195" dirty="0"/>
              <a:t>i</a:t>
            </a:r>
            <a:r>
              <a:rPr spc="-190" dirty="0"/>
              <a:t>n</a:t>
            </a:r>
            <a:r>
              <a:rPr spc="-5" dirty="0"/>
              <a:t>g</a:t>
            </a:r>
            <a:r>
              <a:rPr spc="-565" dirty="0"/>
              <a:t> </a:t>
            </a:r>
            <a:r>
              <a:rPr spc="-185" dirty="0"/>
              <a:t>Ope</a:t>
            </a:r>
            <a:r>
              <a:rPr spc="-190" dirty="0"/>
              <a:t>rat</a:t>
            </a:r>
            <a:r>
              <a:rPr spc="-195" dirty="0"/>
              <a:t>io</a:t>
            </a:r>
            <a:r>
              <a:rPr spc="-190" dirty="0"/>
              <a:t>n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5012182"/>
            <a:ext cx="35217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05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on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v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ertin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2200" spc="-1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tr</a:t>
            </a:r>
            <a:r>
              <a:rPr sz="2200" spc="-6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2200" spc="-22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nu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ber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28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2071" y="2037918"/>
            <a:ext cx="7785100" cy="1120775"/>
            <a:chOff x="672071" y="2037918"/>
            <a:chExt cx="7785100" cy="1120775"/>
          </a:xfrm>
        </p:grpSpPr>
        <p:sp>
          <p:nvSpPr>
            <p:cNvPr id="6" name="object 6"/>
            <p:cNvSpPr/>
            <p:nvPr/>
          </p:nvSpPr>
          <p:spPr>
            <a:xfrm>
              <a:off x="678421" y="2044268"/>
              <a:ext cx="7772400" cy="1108075"/>
            </a:xfrm>
            <a:custGeom>
              <a:avLst/>
              <a:gdLst/>
              <a:ahLst/>
              <a:cxnLst/>
              <a:rect l="l" t="t" r="r" b="b"/>
              <a:pathLst>
                <a:path w="7772400" h="1108075">
                  <a:moveTo>
                    <a:pt x="7772400" y="0"/>
                  </a:moveTo>
                  <a:lnTo>
                    <a:pt x="0" y="0"/>
                  </a:lnTo>
                  <a:lnTo>
                    <a:pt x="0" y="1107998"/>
                  </a:lnTo>
                  <a:lnTo>
                    <a:pt x="7772400" y="1107998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78421" y="2044268"/>
              <a:ext cx="7772400" cy="1108075"/>
            </a:xfrm>
            <a:custGeom>
              <a:avLst/>
              <a:gdLst/>
              <a:ahLst/>
              <a:cxnLst/>
              <a:rect l="l" t="t" r="r" b="b"/>
              <a:pathLst>
                <a:path w="7772400" h="1108075">
                  <a:moveTo>
                    <a:pt x="0" y="1107998"/>
                  </a:moveTo>
                  <a:lnTo>
                    <a:pt x="7772400" y="1107998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1107998"/>
                  </a:lnTo>
                  <a:close/>
                </a:path>
              </a:pathLst>
            </a:custGeom>
            <a:ln w="12698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9935" y="1304036"/>
            <a:ext cx="5178425" cy="178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75" dirty="0">
                <a:solidFill>
                  <a:srgbClr val="2D2B1F"/>
                </a:solidFill>
                <a:latin typeface="Arial MT"/>
                <a:cs typeface="Arial MT"/>
              </a:rPr>
              <a:t>Th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31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4EBDF"/>
                </a:solidFill>
                <a:latin typeface="Arial MT"/>
                <a:cs typeface="Arial MT"/>
              </a:rPr>
              <a:t>+</a:t>
            </a:r>
            <a:r>
              <a:rPr sz="2200" spc="-155" dirty="0">
                <a:solidFill>
                  <a:srgbClr val="F4EBDF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operato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60" dirty="0">
                <a:solidFill>
                  <a:srgbClr val="2D2B1F"/>
                </a:solidFill>
                <a:latin typeface="Arial MT"/>
                <a:cs typeface="Arial MT"/>
              </a:rPr>
              <a:t> j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2200" spc="-6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28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tr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ng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00">
              <a:latin typeface="Arial MT"/>
              <a:cs typeface="Arial MT"/>
            </a:endParaRPr>
          </a:p>
          <a:p>
            <a:pPr marL="119380">
              <a:lnSpc>
                <a:spcPct val="100000"/>
              </a:lnSpc>
              <a:tabLst>
                <a:tab pos="1350645" algn="l"/>
                <a:tab pos="1658620" algn="l"/>
                <a:tab pos="2428240" algn="l"/>
              </a:tabLst>
            </a:pP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string1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	"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f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	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";</a:t>
            </a:r>
            <a:r>
              <a:rPr sz="2200" b="1" spc="-3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  <a:p>
            <a:pPr marL="119380">
              <a:lnSpc>
                <a:spcPct val="100000"/>
              </a:lnSpc>
              <a:tabLst>
                <a:tab pos="1350645" algn="l"/>
                <a:tab pos="1658620" algn="l"/>
              </a:tabLst>
            </a:pP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string2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	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"cats";</a:t>
            </a:r>
            <a:endParaRPr sz="2200">
              <a:latin typeface="Arial"/>
              <a:cs typeface="Arial"/>
            </a:endParaRPr>
          </a:p>
          <a:p>
            <a:pPr marL="119380">
              <a:lnSpc>
                <a:spcPct val="100000"/>
              </a:lnSpc>
              <a:spcBef>
                <a:spcPts val="5"/>
              </a:spcBef>
              <a:tabLst>
                <a:tab pos="2275840" algn="l"/>
                <a:tab pos="2583815" algn="l"/>
                <a:tab pos="4276725" algn="l"/>
                <a:tab pos="4738370" algn="l"/>
              </a:tabLst>
            </a:pP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ale</a:t>
            </a:r>
            <a:r>
              <a:rPr sz="2200" b="1" spc="21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st</a:t>
            </a:r>
            <a:r>
              <a:rPr sz="2200" b="1" spc="21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in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g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+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st</a:t>
            </a:r>
            <a:r>
              <a:rPr sz="2200" b="1" spc="21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in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g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2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spc="-1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	</a:t>
            </a:r>
            <a:r>
              <a:rPr sz="2200" b="1" spc="330" dirty="0">
                <a:solidFill>
                  <a:srgbClr val="FFC000"/>
                </a:solidFill>
                <a:latin typeface="Arial"/>
                <a:cs typeface="Arial"/>
              </a:rPr>
              <a:t>f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a</a:t>
            </a:r>
            <a:r>
              <a:rPr sz="2200" b="1" spc="-27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t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1859" y="2725673"/>
            <a:ext cx="62547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00" dirty="0">
                <a:solidFill>
                  <a:srgbClr val="FFC000"/>
                </a:solidFill>
                <a:latin typeface="Arial"/>
                <a:cs typeface="Arial"/>
              </a:rPr>
              <a:t>cat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s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72071" y="4095267"/>
            <a:ext cx="7785100" cy="443865"/>
            <a:chOff x="672071" y="4095267"/>
            <a:chExt cx="7785100" cy="443865"/>
          </a:xfrm>
        </p:grpSpPr>
        <p:sp>
          <p:nvSpPr>
            <p:cNvPr id="11" name="object 11"/>
            <p:cNvSpPr/>
            <p:nvPr/>
          </p:nvSpPr>
          <p:spPr>
            <a:xfrm>
              <a:off x="678421" y="4101617"/>
              <a:ext cx="7772400" cy="431165"/>
            </a:xfrm>
            <a:custGeom>
              <a:avLst/>
              <a:gdLst/>
              <a:ahLst/>
              <a:cxnLst/>
              <a:rect l="l" t="t" r="r" b="b"/>
              <a:pathLst>
                <a:path w="7772400" h="431164">
                  <a:moveTo>
                    <a:pt x="7772400" y="0"/>
                  </a:moveTo>
                  <a:lnTo>
                    <a:pt x="0" y="0"/>
                  </a:lnTo>
                  <a:lnTo>
                    <a:pt x="0" y="430885"/>
                  </a:lnTo>
                  <a:lnTo>
                    <a:pt x="7772400" y="430885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78421" y="4101617"/>
              <a:ext cx="7772400" cy="431165"/>
            </a:xfrm>
            <a:custGeom>
              <a:avLst/>
              <a:gdLst/>
              <a:ahLst/>
              <a:cxnLst/>
              <a:rect l="l" t="t" r="r" b="b"/>
              <a:pathLst>
                <a:path w="7772400" h="431164">
                  <a:moveTo>
                    <a:pt x="0" y="430885"/>
                  </a:moveTo>
                  <a:lnTo>
                    <a:pt x="7772400" y="430885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43088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9935" y="3391613"/>
            <a:ext cx="2399665" cy="108204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62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Wha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14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2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15" dirty="0">
                <a:solidFill>
                  <a:srgbClr val="2D2B1F"/>
                </a:solidFill>
                <a:latin typeface="Arial MT"/>
                <a:cs typeface="Arial MT"/>
              </a:rPr>
              <a:t>"9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"</a:t>
            </a:r>
            <a:r>
              <a:rPr sz="2200" spc="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55" dirty="0">
                <a:solidFill>
                  <a:srgbClr val="2D2B1F"/>
                </a:solidFill>
                <a:latin typeface="Arial MT"/>
                <a:cs typeface="Arial MT"/>
              </a:rPr>
              <a:t>+</a:t>
            </a:r>
            <a:r>
              <a:rPr sz="2200" spc="-160" dirty="0">
                <a:solidFill>
                  <a:srgbClr val="2D2B1F"/>
                </a:solidFill>
                <a:latin typeface="Arial MT"/>
                <a:cs typeface="Arial MT"/>
              </a:rPr>
              <a:t>9?</a:t>
            </a:r>
            <a:endParaRPr sz="2200">
              <a:latin typeface="Arial MT"/>
              <a:cs typeface="Arial MT"/>
            </a:endParaRPr>
          </a:p>
          <a:p>
            <a:pPr marL="119380">
              <a:lnSpc>
                <a:spcPct val="100000"/>
              </a:lnSpc>
              <a:spcBef>
                <a:spcPts val="1515"/>
              </a:spcBef>
              <a:tabLst>
                <a:tab pos="1658620" algn="l"/>
                <a:tab pos="1966595" algn="l"/>
              </a:tabLst>
            </a:pPr>
            <a:r>
              <a:rPr sz="2200" b="1" spc="23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229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23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229" dirty="0">
                <a:solidFill>
                  <a:srgbClr val="00AEEE"/>
                </a:solidFill>
                <a:latin typeface="Arial"/>
                <a:cs typeface="Arial"/>
              </a:rPr>
              <a:t>rt(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-37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9</a:t>
            </a:r>
            <a:r>
              <a:rPr sz="2200" b="1" spc="-3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+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9</a:t>
            </a:r>
            <a:r>
              <a:rPr sz="2200" b="1" spc="-3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30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74516" y="4113022"/>
            <a:ext cx="7924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4345" algn="l"/>
              </a:tabLst>
            </a:pP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spc="-1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	</a:t>
            </a:r>
            <a:r>
              <a:rPr sz="2200" b="1" spc="-30" dirty="0">
                <a:solidFill>
                  <a:srgbClr val="FFC000"/>
                </a:solidFill>
                <a:latin typeface="Arial"/>
                <a:cs typeface="Arial"/>
              </a:rPr>
              <a:t>99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72071" y="5466892"/>
            <a:ext cx="7785100" cy="443865"/>
            <a:chOff x="672071" y="5466892"/>
            <a:chExt cx="7785100" cy="443865"/>
          </a:xfrm>
        </p:grpSpPr>
        <p:sp>
          <p:nvSpPr>
            <p:cNvPr id="16" name="object 16"/>
            <p:cNvSpPr/>
            <p:nvPr/>
          </p:nvSpPr>
          <p:spPr>
            <a:xfrm>
              <a:off x="678421" y="5473242"/>
              <a:ext cx="7772400" cy="431165"/>
            </a:xfrm>
            <a:custGeom>
              <a:avLst/>
              <a:gdLst/>
              <a:ahLst/>
              <a:cxnLst/>
              <a:rect l="l" t="t" r="r" b="b"/>
              <a:pathLst>
                <a:path w="7772400" h="431164">
                  <a:moveTo>
                    <a:pt x="7772400" y="0"/>
                  </a:moveTo>
                  <a:lnTo>
                    <a:pt x="0" y="0"/>
                  </a:lnTo>
                  <a:lnTo>
                    <a:pt x="0" y="430885"/>
                  </a:lnTo>
                  <a:lnTo>
                    <a:pt x="7772400" y="430885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78421" y="5473242"/>
              <a:ext cx="7772400" cy="431165"/>
            </a:xfrm>
            <a:custGeom>
              <a:avLst/>
              <a:gdLst/>
              <a:ahLst/>
              <a:cxnLst/>
              <a:rect l="l" t="t" r="r" b="b"/>
              <a:pathLst>
                <a:path w="7772400" h="431164">
                  <a:moveTo>
                    <a:pt x="0" y="430885"/>
                  </a:moveTo>
                  <a:lnTo>
                    <a:pt x="7772400" y="430885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430885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6919" y="5485282"/>
            <a:ext cx="3834129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93085" algn="l"/>
                <a:tab pos="3401060" algn="l"/>
              </a:tabLst>
            </a:pP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ale</a:t>
            </a:r>
            <a:r>
              <a:rPr sz="2200" b="1" spc="21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pa</a:t>
            </a:r>
            <a:r>
              <a:rPr sz="2200" b="1" spc="21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Int(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9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6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+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9</a:t>
            </a:r>
            <a:r>
              <a:rPr sz="2200" b="1" spc="-3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30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14138" y="5485282"/>
            <a:ext cx="79248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4345" algn="l"/>
              </a:tabLst>
            </a:pP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spc="-1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C000"/>
                </a:solidFill>
                <a:latin typeface="Arial"/>
                <a:cs typeface="Arial"/>
              </a:rPr>
              <a:t>/</a:t>
            </a:r>
            <a:r>
              <a:rPr sz="2200" b="1" dirty="0">
                <a:solidFill>
                  <a:srgbClr val="FFC000"/>
                </a:solidFill>
                <a:latin typeface="Arial"/>
                <a:cs typeface="Arial"/>
              </a:rPr>
              <a:t>	</a:t>
            </a:r>
            <a:r>
              <a:rPr sz="2200" b="1" spc="-30" dirty="0">
                <a:solidFill>
                  <a:srgbClr val="FFC000"/>
                </a:solidFill>
                <a:latin typeface="Arial"/>
                <a:cs typeface="Arial"/>
              </a:rPr>
              <a:t>18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150952"/>
            <a:ext cx="763841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0" dirty="0"/>
              <a:t>Diff</a:t>
            </a:r>
            <a:r>
              <a:rPr sz="3700" spc="-155" dirty="0"/>
              <a:t>ere</a:t>
            </a:r>
            <a:r>
              <a:rPr sz="3700" spc="-150" dirty="0"/>
              <a:t>n</a:t>
            </a:r>
            <a:r>
              <a:rPr sz="3700" spc="-5" dirty="0"/>
              <a:t>t</a:t>
            </a:r>
            <a:r>
              <a:rPr sz="3700" spc="-290" dirty="0"/>
              <a:t> </a:t>
            </a:r>
            <a:r>
              <a:rPr sz="3700" spc="-155" dirty="0"/>
              <a:t>w</a:t>
            </a:r>
            <a:r>
              <a:rPr sz="3700" spc="-160" dirty="0"/>
              <a:t>a</a:t>
            </a:r>
            <a:r>
              <a:rPr sz="3700" spc="-155" dirty="0"/>
              <a:t>y</a:t>
            </a:r>
            <a:r>
              <a:rPr sz="3700" spc="-5" dirty="0"/>
              <a:t>s</a:t>
            </a:r>
            <a:r>
              <a:rPr sz="3700" spc="-280" dirty="0"/>
              <a:t> </a:t>
            </a:r>
            <a:r>
              <a:rPr sz="3700" spc="-155" dirty="0"/>
              <a:t>t</a:t>
            </a:r>
            <a:r>
              <a:rPr sz="3700" spc="-5" dirty="0"/>
              <a:t>o</a:t>
            </a:r>
            <a:r>
              <a:rPr sz="3700" spc="-295" dirty="0"/>
              <a:t> </a:t>
            </a:r>
            <a:r>
              <a:rPr sz="3700" spc="-150" dirty="0"/>
              <a:t>c</a:t>
            </a:r>
            <a:r>
              <a:rPr sz="3700" spc="-155" dirty="0"/>
              <a:t>re</a:t>
            </a:r>
            <a:r>
              <a:rPr sz="3700" spc="-160" dirty="0"/>
              <a:t>a</a:t>
            </a:r>
            <a:r>
              <a:rPr sz="3700" spc="-155" dirty="0"/>
              <a:t>t</a:t>
            </a:r>
            <a:r>
              <a:rPr sz="3700" spc="-5" dirty="0"/>
              <a:t>e</a:t>
            </a:r>
            <a:r>
              <a:rPr sz="3700" spc="-285" dirty="0"/>
              <a:t> </a:t>
            </a:r>
            <a:r>
              <a:rPr sz="3700" spc="-160" dirty="0"/>
              <a:t>a</a:t>
            </a:r>
            <a:r>
              <a:rPr sz="3700" spc="-5" dirty="0"/>
              <a:t>n</a:t>
            </a:r>
            <a:r>
              <a:rPr sz="3700" spc="-280" dirty="0"/>
              <a:t> </a:t>
            </a:r>
            <a:r>
              <a:rPr sz="3700" spc="-150" dirty="0"/>
              <a:t>A</a:t>
            </a:r>
            <a:r>
              <a:rPr sz="3700" spc="-155" dirty="0"/>
              <a:t>rr</a:t>
            </a:r>
            <a:r>
              <a:rPr sz="3700" spc="-160" dirty="0"/>
              <a:t>a</a:t>
            </a:r>
            <a:r>
              <a:rPr sz="3700" spc="-155" dirty="0"/>
              <a:t>y</a:t>
            </a:r>
            <a:r>
              <a:rPr sz="3700" spc="-5" dirty="0"/>
              <a:t>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421335" y="1141603"/>
            <a:ext cx="4601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mpt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3000" spc="-28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arra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3000" spc="-29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wi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thou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spc="-32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emen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335" y="2056257"/>
            <a:ext cx="48202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rra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3000" spc="-26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wi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h</a:t>
            </a:r>
            <a:r>
              <a:rPr sz="3000" spc="-28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w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3000" spc="-2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tr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3000" spc="-2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emen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spc="-27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335" y="2970987"/>
            <a:ext cx="61461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3000" spc="-90" dirty="0">
                <a:solidFill>
                  <a:srgbClr val="2D2B1F"/>
                </a:solidFill>
                <a:latin typeface="Arial MT"/>
                <a:cs typeface="Arial MT"/>
              </a:rPr>
              <a:t>rr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3000" spc="-14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w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9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h</a:t>
            </a:r>
            <a:r>
              <a:rPr sz="3000" spc="-16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140" dirty="0">
                <a:solidFill>
                  <a:srgbClr val="2D2B1F"/>
                </a:solidFill>
                <a:latin typeface="Arial MT"/>
                <a:cs typeface="Arial MT"/>
              </a:rPr>
              <a:t>f</a:t>
            </a:r>
            <a:r>
              <a:rPr sz="3000" spc="-95" dirty="0">
                <a:solidFill>
                  <a:srgbClr val="2D2B1F"/>
                </a:solidFill>
                <a:latin typeface="Arial MT"/>
                <a:cs typeface="Arial MT"/>
              </a:rPr>
              <a:t>f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90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en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spc="-1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9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ype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f</a:t>
            </a:r>
            <a:r>
              <a:rPr sz="3000" spc="-15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95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en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spc="-17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335" y="4114545"/>
            <a:ext cx="676338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3000" spc="-114" dirty="0">
                <a:solidFill>
                  <a:srgbClr val="2D2B1F"/>
                </a:solidFill>
                <a:latin typeface="Arial MT"/>
                <a:cs typeface="Arial MT"/>
              </a:rPr>
              <a:t>Two</a:t>
            </a:r>
            <a:r>
              <a:rPr sz="3000" spc="-16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dimensional</a:t>
            </a:r>
            <a:r>
              <a:rPr sz="3000" spc="-16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75" dirty="0">
                <a:solidFill>
                  <a:srgbClr val="2D2B1F"/>
                </a:solidFill>
                <a:latin typeface="Arial MT"/>
                <a:cs typeface="Arial MT"/>
              </a:rPr>
              <a:t>array</a:t>
            </a:r>
            <a:r>
              <a:rPr sz="3000" spc="-14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65" dirty="0">
                <a:solidFill>
                  <a:srgbClr val="2D2B1F"/>
                </a:solidFill>
                <a:latin typeface="Arial MT"/>
                <a:cs typeface="Arial MT"/>
              </a:rPr>
              <a:t>with</a:t>
            </a:r>
            <a:r>
              <a:rPr sz="3000" spc="-16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75" dirty="0">
                <a:solidFill>
                  <a:srgbClr val="2D2B1F"/>
                </a:solidFill>
                <a:latin typeface="Arial MT"/>
                <a:cs typeface="Arial MT"/>
              </a:rPr>
              <a:t>object</a:t>
            </a:r>
            <a:r>
              <a:rPr sz="3000" spc="-15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75" dirty="0">
                <a:solidFill>
                  <a:srgbClr val="2D2B1F"/>
                </a:solidFill>
                <a:latin typeface="Arial MT"/>
                <a:cs typeface="Arial MT"/>
              </a:rPr>
              <a:t>literal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5935" y="5029327"/>
            <a:ext cx="421703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66700" algn="l"/>
              </a:tabLst>
            </a:pP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3</a:t>
            </a:r>
            <a:r>
              <a:rPr sz="3000" spc="-104" baseline="25000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3000" baseline="25000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3000" spc="120" baseline="2500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120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emen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spc="-22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2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3000" spc="-2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unde</a:t>
            </a:r>
            <a:r>
              <a:rPr sz="3000" spc="-130" dirty="0">
                <a:solidFill>
                  <a:srgbClr val="2D2B1F"/>
                </a:solidFill>
                <a:latin typeface="Arial MT"/>
                <a:cs typeface="Arial MT"/>
              </a:rPr>
              <a:t>f</a:t>
            </a:r>
            <a:r>
              <a:rPr sz="3000" spc="-12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ne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3000" spc="-21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16" y="1724050"/>
            <a:ext cx="7357109" cy="33972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"/>
              </a:spcBef>
              <a:tabLst>
                <a:tab pos="650875" algn="l"/>
              </a:tabLst>
            </a:pPr>
            <a:r>
              <a:rPr sz="2000" b="1" spc="70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9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	</a:t>
            </a:r>
            <a:r>
              <a:rPr sz="2000" b="1" spc="21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spc="204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000" b="1" spc="210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000" b="1" spc="21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y </a:t>
            </a:r>
            <a:r>
              <a:rPr sz="2000" b="1" spc="-1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 </a:t>
            </a:r>
            <a:r>
              <a:rPr sz="2000" b="1" spc="-1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[ </a:t>
            </a:r>
            <a:r>
              <a:rPr sz="2000" b="1" spc="-1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0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016" y="2526436"/>
            <a:ext cx="7357109" cy="33972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"/>
              </a:spcBef>
              <a:tabLst>
                <a:tab pos="650875" algn="l"/>
                <a:tab pos="1489075" algn="l"/>
                <a:tab pos="2047239" algn="l"/>
                <a:tab pos="3535045" algn="l"/>
              </a:tabLst>
            </a:pPr>
            <a:r>
              <a:rPr sz="2000" b="1" spc="70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9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	</a:t>
            </a:r>
            <a:r>
              <a:rPr sz="2000" b="1" spc="210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r>
              <a:rPr sz="2000" b="1" spc="21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s	=	[</a:t>
            </a:r>
            <a:r>
              <a:rPr sz="2000" b="1" spc="-22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2000" b="1" spc="-2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40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	M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90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r>
              <a:rPr sz="2000" b="1" spc="-2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085" y="3495306"/>
            <a:ext cx="7357109" cy="340360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2000" b="1" spc="50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16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 </a:t>
            </a:r>
            <a:r>
              <a:rPr sz="2000" b="1" spc="-22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60" dirty="0">
                <a:solidFill>
                  <a:srgbClr val="00AEEE"/>
                </a:solidFill>
                <a:latin typeface="Arial"/>
                <a:cs typeface="Arial"/>
              </a:rPr>
              <a:t>mi</a:t>
            </a:r>
            <a:r>
              <a:rPr sz="2000" b="1" spc="165" dirty="0">
                <a:solidFill>
                  <a:srgbClr val="00AEEE"/>
                </a:solidFill>
                <a:latin typeface="Arial"/>
                <a:cs typeface="Arial"/>
              </a:rPr>
              <a:t>xe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d </a:t>
            </a:r>
            <a:r>
              <a:rPr sz="2000" b="1" spc="-22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 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[t</a:t>
            </a:r>
            <a:r>
              <a:rPr sz="2000" b="1" spc="165" dirty="0">
                <a:solidFill>
                  <a:srgbClr val="00AEEE"/>
                </a:solidFill>
                <a:latin typeface="Arial"/>
                <a:cs typeface="Arial"/>
              </a:rPr>
              <a:t>rue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 </a:t>
            </a:r>
            <a:r>
              <a:rPr sz="2000" b="1" spc="-2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65" dirty="0">
                <a:solidFill>
                  <a:srgbClr val="00AEEE"/>
                </a:solidFill>
                <a:latin typeface="Arial"/>
                <a:cs typeface="Arial"/>
              </a:rPr>
              <a:t>100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 </a:t>
            </a:r>
            <a:r>
              <a:rPr sz="2000" b="1" spc="-2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“</a:t>
            </a:r>
            <a:r>
              <a:rPr sz="20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H</a:t>
            </a:r>
            <a:r>
              <a:rPr sz="2000" b="1" spc="16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spc="160" dirty="0">
                <a:solidFill>
                  <a:srgbClr val="00AEEE"/>
                </a:solidFill>
                <a:latin typeface="Arial"/>
                <a:cs typeface="Arial"/>
              </a:rPr>
              <a:t>ll</a:t>
            </a:r>
            <a:r>
              <a:rPr sz="2000" b="1" spc="16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”</a:t>
            </a:r>
            <a:r>
              <a:rPr sz="2000" b="1" spc="240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7085" y="4680089"/>
            <a:ext cx="7357109" cy="340360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2000" b="1" spc="85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 </a:t>
            </a:r>
            <a:r>
              <a:rPr sz="2000" b="1" spc="-1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ar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 </a:t>
            </a:r>
            <a:r>
              <a:rPr sz="2000" b="1" spc="-1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 </a:t>
            </a:r>
            <a:r>
              <a:rPr sz="2000" b="1" spc="-1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04" dirty="0">
                <a:solidFill>
                  <a:srgbClr val="00AEEE"/>
                </a:solidFill>
                <a:latin typeface="Arial"/>
                <a:cs typeface="Arial"/>
              </a:rPr>
              <a:t>[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[</a:t>
            </a:r>
            <a:r>
              <a:rPr sz="2000" b="1" spc="-3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000" b="1" spc="-3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 </a:t>
            </a:r>
            <a:r>
              <a:rPr sz="2000" b="1" spc="-2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r>
              <a:rPr sz="2000" b="1" spc="-3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x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:</a:t>
            </a:r>
            <a:r>
              <a:rPr sz="2000" b="1" spc="-3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90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0</a:t>
            </a:r>
            <a:r>
              <a:rPr sz="2000" b="1" spc="-3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 </a:t>
            </a:r>
            <a:r>
              <a:rPr sz="2000" b="1" spc="-21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65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:</a:t>
            </a:r>
            <a:r>
              <a:rPr sz="2000" b="1" spc="-3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2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0</a:t>
            </a:r>
            <a:r>
              <a:rPr sz="2000" b="1" spc="-3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r>
              <a:rPr sz="2000" b="1" spc="204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 </a:t>
            </a:r>
            <a:r>
              <a:rPr sz="2000" b="1" spc="-2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[</a:t>
            </a:r>
            <a:r>
              <a:rPr sz="2000" b="1" spc="-3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2</a:t>
            </a:r>
            <a:r>
              <a:rPr sz="2000" b="1" spc="-3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 </a:t>
            </a:r>
            <a:r>
              <a:rPr sz="2000" b="1" spc="-2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r>
              <a:rPr sz="2000" b="1" spc="-3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x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:</a:t>
            </a:r>
            <a:r>
              <a:rPr sz="2000" b="1" spc="-3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0</a:t>
            </a:r>
            <a:r>
              <a:rPr sz="2000" b="1" spc="-37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 </a:t>
            </a:r>
            <a:r>
              <a:rPr sz="2000" b="1" spc="-21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65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:</a:t>
            </a:r>
            <a:r>
              <a:rPr sz="2000" b="1" spc="-3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4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0</a:t>
            </a:r>
            <a:r>
              <a:rPr sz="2000" b="1" spc="-3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r>
              <a:rPr sz="2000" b="1" spc="204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000" b="1" spc="-254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4016" y="5676772"/>
            <a:ext cx="7357109" cy="34099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9"/>
              </a:spcBef>
            </a:pPr>
            <a:r>
              <a:rPr sz="2000" b="1" spc="65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 </a:t>
            </a:r>
            <a:r>
              <a:rPr sz="2000" b="1" spc="-22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 </a:t>
            </a:r>
            <a:r>
              <a:rPr sz="2000" b="1" spc="-22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 </a:t>
            </a:r>
            <a:r>
              <a:rPr sz="2000" b="1" spc="-21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[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“</a:t>
            </a:r>
            <a:r>
              <a:rPr sz="2000" b="1" spc="-3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Re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”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 </a:t>
            </a:r>
            <a:r>
              <a:rPr sz="2000" b="1" spc="-25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“</a:t>
            </a:r>
            <a:r>
              <a:rPr sz="2000" b="1" spc="-3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B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e”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 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und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ef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i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0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4682" y="6199428"/>
            <a:ext cx="76733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  <a:tabLst>
                <a:tab pos="3641725" algn="l"/>
                <a:tab pos="6187440" algn="l"/>
              </a:tabLst>
            </a:pPr>
            <a:r>
              <a:rPr sz="2800" spc="-114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2800" spc="-22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Arial MT"/>
                <a:cs typeface="Arial MT"/>
              </a:rPr>
              <a:t>valu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800" spc="-2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800" spc="-2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Arial MT"/>
                <a:cs typeface="Arial MT"/>
              </a:rPr>
              <a:t>1</a:t>
            </a:r>
            <a:r>
              <a:rPr sz="2775" spc="-97" baseline="2552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775" spc="7" baseline="2552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775" spc="82" baseline="2552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Arial MT"/>
                <a:cs typeface="Arial MT"/>
              </a:rPr>
              <a:t>posi</a:t>
            </a:r>
            <a:r>
              <a:rPr sz="2800" spc="-114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800" spc="-110" dirty="0">
                <a:solidFill>
                  <a:srgbClr val="2D2B1F"/>
                </a:solidFill>
                <a:latin typeface="Arial MT"/>
                <a:cs typeface="Arial MT"/>
              </a:rPr>
              <a:t>io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800" spc="-26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r>
              <a:rPr sz="2800" dirty="0">
                <a:solidFill>
                  <a:srgbClr val="2D2B1F"/>
                </a:solidFill>
                <a:latin typeface="Arial MT"/>
                <a:cs typeface="Arial MT"/>
              </a:rPr>
              <a:t>	</a:t>
            </a:r>
            <a:r>
              <a:rPr sz="2800" spc="-110" dirty="0">
                <a:solidFill>
                  <a:srgbClr val="4AACC5"/>
                </a:solidFill>
                <a:latin typeface="Arial MT"/>
                <a:cs typeface="Arial MT"/>
              </a:rPr>
              <a:t>va</a:t>
            </a:r>
            <a:r>
              <a:rPr sz="2800" spc="-5" dirty="0">
                <a:solidFill>
                  <a:srgbClr val="4AACC5"/>
                </a:solidFill>
                <a:latin typeface="Arial MT"/>
                <a:cs typeface="Arial MT"/>
              </a:rPr>
              <a:t>r</a:t>
            </a:r>
            <a:r>
              <a:rPr sz="2800" spc="-250" dirty="0">
                <a:solidFill>
                  <a:srgbClr val="4AACC5"/>
                </a:solidFill>
                <a:latin typeface="Arial MT"/>
                <a:cs typeface="Arial MT"/>
              </a:rPr>
              <a:t> </a:t>
            </a:r>
            <a:r>
              <a:rPr sz="2800" spc="-110" dirty="0">
                <a:solidFill>
                  <a:srgbClr val="4AACC5"/>
                </a:solidFill>
                <a:latin typeface="Arial MT"/>
                <a:cs typeface="Arial MT"/>
              </a:rPr>
              <a:t>hobbie</a:t>
            </a:r>
            <a:r>
              <a:rPr sz="2800" spc="-5" dirty="0">
                <a:solidFill>
                  <a:srgbClr val="4AACC5"/>
                </a:solidFill>
                <a:latin typeface="Arial MT"/>
                <a:cs typeface="Arial MT"/>
              </a:rPr>
              <a:t>s</a:t>
            </a:r>
            <a:r>
              <a:rPr sz="2800" spc="-260" dirty="0">
                <a:solidFill>
                  <a:srgbClr val="4AACC5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AACC5"/>
                </a:solidFill>
                <a:latin typeface="Arial MT"/>
                <a:cs typeface="Arial MT"/>
              </a:rPr>
              <a:t>=</a:t>
            </a:r>
            <a:r>
              <a:rPr sz="2800" spc="-229" dirty="0">
                <a:solidFill>
                  <a:srgbClr val="4AACC5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4AACC5"/>
                </a:solidFill>
                <a:latin typeface="Arial MT"/>
                <a:cs typeface="Arial MT"/>
              </a:rPr>
              <a:t>[</a:t>
            </a:r>
            <a:r>
              <a:rPr sz="2800" dirty="0">
                <a:solidFill>
                  <a:srgbClr val="4AACC5"/>
                </a:solidFill>
                <a:latin typeface="Arial MT"/>
                <a:cs typeface="Arial MT"/>
              </a:rPr>
              <a:t>	</a:t>
            </a:r>
            <a:r>
              <a:rPr sz="2800" spc="-5" dirty="0">
                <a:solidFill>
                  <a:srgbClr val="4AACC5"/>
                </a:solidFill>
                <a:latin typeface="Arial MT"/>
                <a:cs typeface="Arial MT"/>
              </a:rPr>
              <a:t>,</a:t>
            </a:r>
            <a:r>
              <a:rPr sz="2800" spc="-225" dirty="0">
                <a:solidFill>
                  <a:srgbClr val="4AACC5"/>
                </a:solidFill>
                <a:latin typeface="Arial MT"/>
                <a:cs typeface="Arial MT"/>
              </a:rPr>
              <a:t> </a:t>
            </a:r>
            <a:r>
              <a:rPr sz="2800" spc="-110" dirty="0">
                <a:solidFill>
                  <a:srgbClr val="4AACC5"/>
                </a:solidFill>
                <a:latin typeface="Arial MT"/>
                <a:cs typeface="Arial MT"/>
              </a:rPr>
              <a:t>“spor</a:t>
            </a:r>
            <a:r>
              <a:rPr sz="2800" spc="-114" dirty="0">
                <a:solidFill>
                  <a:srgbClr val="4AACC5"/>
                </a:solidFill>
                <a:latin typeface="Arial MT"/>
                <a:cs typeface="Arial MT"/>
              </a:rPr>
              <a:t>t</a:t>
            </a:r>
            <a:r>
              <a:rPr sz="2800" spc="-120" dirty="0">
                <a:solidFill>
                  <a:srgbClr val="4AACC5"/>
                </a:solidFill>
                <a:latin typeface="Arial MT"/>
                <a:cs typeface="Arial MT"/>
              </a:rPr>
              <a:t>s”</a:t>
            </a:r>
            <a:r>
              <a:rPr sz="2800" spc="-125" dirty="0">
                <a:solidFill>
                  <a:srgbClr val="4AACC5"/>
                </a:solidFill>
                <a:latin typeface="Arial MT"/>
                <a:cs typeface="Arial MT"/>
              </a:rPr>
              <a:t>]</a:t>
            </a:r>
            <a:r>
              <a:rPr sz="2800" spc="-5" dirty="0">
                <a:solidFill>
                  <a:srgbClr val="4AACC5"/>
                </a:solidFill>
                <a:latin typeface="Arial MT"/>
                <a:cs typeface="Arial MT"/>
              </a:rPr>
              <a:t>;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150952"/>
            <a:ext cx="754634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spc="-150" dirty="0"/>
              <a:t>A</a:t>
            </a:r>
            <a:r>
              <a:rPr sz="3700" spc="-155" dirty="0"/>
              <a:t>rr</a:t>
            </a:r>
            <a:r>
              <a:rPr sz="3700" spc="-160" dirty="0"/>
              <a:t>a</a:t>
            </a:r>
            <a:r>
              <a:rPr sz="3700" spc="-155" dirty="0"/>
              <a:t>y</a:t>
            </a:r>
            <a:r>
              <a:rPr sz="3700" spc="-5" dirty="0"/>
              <a:t>s</a:t>
            </a:r>
            <a:r>
              <a:rPr sz="3700" spc="-290" dirty="0"/>
              <a:t> </a:t>
            </a:r>
            <a:r>
              <a:rPr sz="3700" spc="-175" dirty="0"/>
              <a:t>Ope</a:t>
            </a:r>
            <a:r>
              <a:rPr sz="3700" spc="-180" dirty="0"/>
              <a:t>r</a:t>
            </a:r>
            <a:r>
              <a:rPr sz="3700" spc="-185" dirty="0"/>
              <a:t>at</a:t>
            </a:r>
            <a:r>
              <a:rPr sz="3700" spc="-175" dirty="0"/>
              <a:t>io</a:t>
            </a:r>
            <a:r>
              <a:rPr sz="3700" spc="-170" dirty="0"/>
              <a:t>n</a:t>
            </a:r>
            <a:r>
              <a:rPr sz="3700" spc="-5" dirty="0"/>
              <a:t>s</a:t>
            </a:r>
            <a:r>
              <a:rPr sz="3700" spc="-325" dirty="0"/>
              <a:t> </a:t>
            </a:r>
            <a:r>
              <a:rPr sz="3700" spc="-170" dirty="0"/>
              <a:t>a</a:t>
            </a:r>
            <a:r>
              <a:rPr sz="3700" spc="-160" dirty="0"/>
              <a:t>n</a:t>
            </a:r>
            <a:r>
              <a:rPr sz="3700" spc="155" dirty="0"/>
              <a:t>d</a:t>
            </a:r>
            <a:r>
              <a:rPr sz="3700" spc="-130" dirty="0"/>
              <a:t>Pr</a:t>
            </a:r>
            <a:r>
              <a:rPr sz="3700" spc="-125" dirty="0"/>
              <a:t>op</a:t>
            </a:r>
            <a:r>
              <a:rPr sz="3700" spc="-130" dirty="0"/>
              <a:t>er</a:t>
            </a:r>
            <a:r>
              <a:rPr sz="3700" spc="-135" dirty="0"/>
              <a:t>t</a:t>
            </a:r>
            <a:r>
              <a:rPr sz="3700" spc="-130" dirty="0"/>
              <a:t>ie</a:t>
            </a:r>
            <a:r>
              <a:rPr sz="3700" spc="-5" dirty="0"/>
              <a:t>s</a:t>
            </a:r>
            <a:endParaRPr sz="3700"/>
          </a:p>
        </p:txBody>
      </p:sp>
      <p:sp>
        <p:nvSpPr>
          <p:cNvPr id="3" name="object 3"/>
          <p:cNvSpPr txBox="1"/>
          <p:nvPr/>
        </p:nvSpPr>
        <p:spPr>
          <a:xfrm>
            <a:off x="421335" y="1141603"/>
            <a:ext cx="44926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cl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ar</a:t>
            </a:r>
            <a:r>
              <a:rPr sz="3000" spc="-15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3000" spc="-30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14" dirty="0">
                <a:solidFill>
                  <a:srgbClr val="2D2B1F"/>
                </a:solidFill>
                <a:latin typeface="Arial MT"/>
                <a:cs typeface="Arial MT"/>
              </a:rPr>
              <a:t>ne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w</a:t>
            </a:r>
            <a:r>
              <a:rPr sz="3000" spc="-229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75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3000" spc="-90" dirty="0">
                <a:solidFill>
                  <a:srgbClr val="2D2B1F"/>
                </a:solidFill>
                <a:latin typeface="Arial MT"/>
                <a:cs typeface="Arial MT"/>
              </a:rPr>
              <a:t>p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3000" spc="-33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arra</a:t>
            </a:r>
            <a:r>
              <a:rPr sz="3000" spc="-12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335" y="2056257"/>
            <a:ext cx="6543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cl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ar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3000" spc="-29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7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3000" spc="-33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40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3000" spc="-135" dirty="0">
                <a:solidFill>
                  <a:srgbClr val="2D2B1F"/>
                </a:solidFill>
                <a:latin typeface="Arial MT"/>
                <a:cs typeface="Arial MT"/>
              </a:rPr>
              <a:t>rr</a:t>
            </a:r>
            <a:r>
              <a:rPr sz="3000" spc="-140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3000" spc="-26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05" dirty="0">
                <a:solidFill>
                  <a:srgbClr val="2D2B1F"/>
                </a:solidFill>
                <a:latin typeface="Arial MT"/>
                <a:cs typeface="Arial MT"/>
              </a:rPr>
              <a:t>ho</a:t>
            </a:r>
            <a:r>
              <a:rPr sz="3000" spc="-9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3000" spc="-10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3000" spc="-9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10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3000" spc="-18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fe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w</a:t>
            </a:r>
            <a:r>
              <a:rPr sz="3000" spc="-3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14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110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3000" spc="-114" dirty="0">
                <a:solidFill>
                  <a:srgbClr val="2D2B1F"/>
                </a:solidFill>
                <a:latin typeface="Arial MT"/>
                <a:cs typeface="Arial MT"/>
              </a:rPr>
              <a:t>ement</a:t>
            </a:r>
            <a:r>
              <a:rPr sz="3000" spc="-110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335" y="2970987"/>
            <a:ext cx="783844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Appending</a:t>
            </a:r>
            <a:r>
              <a:rPr sz="3000" spc="-29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an</a:t>
            </a:r>
            <a:r>
              <a:rPr sz="3000" spc="-3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element</a:t>
            </a:r>
            <a:r>
              <a:rPr sz="3000" spc="-204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/</a:t>
            </a:r>
            <a:r>
              <a:rPr sz="3000" spc="-229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65" dirty="0">
                <a:solidFill>
                  <a:srgbClr val="2D2B1F"/>
                </a:solidFill>
                <a:latin typeface="Arial MT"/>
                <a:cs typeface="Arial MT"/>
              </a:rPr>
              <a:t>getting</a:t>
            </a:r>
            <a:r>
              <a:rPr sz="3000" spc="-17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30" dirty="0">
                <a:solidFill>
                  <a:srgbClr val="2D2B1F"/>
                </a:solidFill>
                <a:latin typeface="Arial MT"/>
                <a:cs typeface="Arial MT"/>
              </a:rPr>
              <a:t>the</a:t>
            </a:r>
            <a:r>
              <a:rPr sz="3000" spc="-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75" dirty="0">
                <a:solidFill>
                  <a:srgbClr val="2D2B1F"/>
                </a:solidFill>
                <a:latin typeface="Arial MT"/>
                <a:cs typeface="Arial MT"/>
              </a:rPr>
              <a:t>last</a:t>
            </a:r>
            <a:r>
              <a:rPr sz="3000" spc="-229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element: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335" y="4114545"/>
            <a:ext cx="757428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3000" spc="-204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3000" spc="-210" dirty="0">
                <a:solidFill>
                  <a:srgbClr val="2D2B1F"/>
                </a:solidFill>
                <a:latin typeface="Arial MT"/>
                <a:cs typeface="Arial MT"/>
              </a:rPr>
              <a:t>ead</a:t>
            </a:r>
            <a:r>
              <a:rPr sz="3000" spc="-204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210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3000" spc="-43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45" dirty="0">
                <a:solidFill>
                  <a:srgbClr val="2D2B1F"/>
                </a:solidFill>
                <a:latin typeface="Arial MT"/>
                <a:cs typeface="Arial MT"/>
              </a:rPr>
              <a:t>th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9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05" dirty="0">
                <a:solidFill>
                  <a:srgbClr val="2D2B1F"/>
                </a:solidFill>
                <a:latin typeface="Arial MT"/>
                <a:cs typeface="Arial MT"/>
              </a:rPr>
              <a:t>nu</a:t>
            </a:r>
            <a:r>
              <a:rPr sz="3000" spc="-100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3000" spc="-105" dirty="0">
                <a:solidFill>
                  <a:srgbClr val="2D2B1F"/>
                </a:solidFill>
                <a:latin typeface="Arial MT"/>
                <a:cs typeface="Arial MT"/>
              </a:rPr>
              <a:t>be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3000" spc="-20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of</a:t>
            </a:r>
            <a:r>
              <a:rPr sz="3000" spc="-1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120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emen</a:t>
            </a:r>
            <a:r>
              <a:rPr sz="3000" spc="-13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3000" spc="-19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(arra</a:t>
            </a:r>
            <a:r>
              <a:rPr sz="3000" spc="18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3000" spc="-8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3000" spc="-90" dirty="0">
                <a:solidFill>
                  <a:srgbClr val="2D2B1F"/>
                </a:solidFill>
                <a:latin typeface="Arial MT"/>
                <a:cs typeface="Arial MT"/>
              </a:rPr>
              <a:t>ength)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335" y="5029327"/>
            <a:ext cx="58394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Fi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nd</a:t>
            </a:r>
            <a:r>
              <a:rPr sz="3000" spc="-14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150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3000" spc="-31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0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9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3000" spc="-10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100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3000" spc="-105" dirty="0">
                <a:solidFill>
                  <a:srgbClr val="2D2B1F"/>
                </a:solidFill>
                <a:latin typeface="Arial MT"/>
                <a:cs typeface="Arial MT"/>
              </a:rPr>
              <a:t>ent</a:t>
            </a:r>
            <a:r>
              <a:rPr sz="3000" spc="-95" dirty="0">
                <a:solidFill>
                  <a:srgbClr val="2D2B1F"/>
                </a:solidFill>
                <a:latin typeface="Arial MT"/>
                <a:cs typeface="Arial MT"/>
              </a:rPr>
              <a:t>'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3000" spc="-17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2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nd</a:t>
            </a:r>
            <a:r>
              <a:rPr sz="3000" spc="-14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x</a:t>
            </a:r>
            <a:r>
              <a:rPr sz="3000" spc="-28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3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3000" spc="-8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45" dirty="0">
                <a:solidFill>
                  <a:srgbClr val="2D2B1F"/>
                </a:solidFill>
                <a:latin typeface="Arial MT"/>
                <a:cs typeface="Arial MT"/>
              </a:rPr>
              <a:t>th</a:t>
            </a:r>
            <a:r>
              <a:rPr sz="30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3000" spc="-46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3000" spc="-125" dirty="0">
                <a:solidFill>
                  <a:srgbClr val="2D2B1F"/>
                </a:solidFill>
                <a:latin typeface="Arial MT"/>
                <a:cs typeface="Arial MT"/>
              </a:rPr>
              <a:t>arra</a:t>
            </a:r>
            <a:r>
              <a:rPr sz="3000" spc="-12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300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29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4016" y="1724025"/>
            <a:ext cx="7357109" cy="40068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"/>
              </a:spcBef>
              <a:tabLst>
                <a:tab pos="650875" algn="l"/>
                <a:tab pos="1210310" algn="l"/>
                <a:tab pos="1489075" algn="l"/>
              </a:tabLst>
            </a:pPr>
            <a:r>
              <a:rPr sz="2000" b="1" spc="55" dirty="0">
                <a:solidFill>
                  <a:srgbClr val="00AEEE"/>
                </a:solidFill>
                <a:latin typeface="Arial"/>
                <a:cs typeface="Arial"/>
              </a:rPr>
              <a:t>var	</a:t>
            </a:r>
            <a:r>
              <a:rPr sz="2000" b="1" spc="140" dirty="0">
                <a:solidFill>
                  <a:srgbClr val="00AEEE"/>
                </a:solidFill>
                <a:latin typeface="Arial"/>
                <a:cs typeface="Arial"/>
              </a:rPr>
              <a:t>arr	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	</a:t>
            </a:r>
            <a:r>
              <a:rPr sz="2000" b="1" spc="-140" dirty="0">
                <a:solidFill>
                  <a:srgbClr val="00AEEE"/>
                </a:solidFill>
                <a:latin typeface="Arial"/>
                <a:cs typeface="Arial"/>
              </a:rPr>
              <a:t>new</a:t>
            </a:r>
            <a:r>
              <a:rPr sz="2000" b="1" spc="-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60" dirty="0">
                <a:solidFill>
                  <a:srgbClr val="00AEEE"/>
                </a:solidFill>
                <a:latin typeface="Arial"/>
                <a:cs typeface="Arial"/>
              </a:rPr>
              <a:t>Array();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016" y="2526410"/>
            <a:ext cx="7357109" cy="40068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"/>
              </a:spcBef>
              <a:tabLst>
                <a:tab pos="650875" algn="l"/>
                <a:tab pos="1210310" algn="l"/>
                <a:tab pos="1489075" algn="l"/>
                <a:tab pos="2047239" algn="l"/>
                <a:tab pos="2467610" algn="l"/>
                <a:tab pos="2886710" algn="l"/>
                <a:tab pos="3304540" algn="l"/>
              </a:tabLst>
            </a:pPr>
            <a:r>
              <a:rPr sz="2000" b="1" spc="70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9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	</a:t>
            </a:r>
            <a:r>
              <a:rPr sz="2000" b="1" spc="21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21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	=	[</a:t>
            </a:r>
            <a:r>
              <a:rPr sz="2000" b="1" spc="-22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	</a:t>
            </a:r>
            <a:r>
              <a:rPr sz="2000" b="1" spc="265" dirty="0">
                <a:solidFill>
                  <a:srgbClr val="00AEEE"/>
                </a:solidFill>
                <a:latin typeface="Arial"/>
                <a:cs typeface="Arial"/>
              </a:rPr>
              <a:t>2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	</a:t>
            </a:r>
            <a:r>
              <a:rPr sz="2000" b="1" spc="265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	</a:t>
            </a:r>
            <a:r>
              <a:rPr sz="2000" b="1" spc="265" dirty="0">
                <a:solidFill>
                  <a:srgbClr val="00AEEE"/>
                </a:solidFill>
                <a:latin typeface="Arial"/>
                <a:cs typeface="Arial"/>
              </a:rPr>
              <a:t>4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	5</a:t>
            </a:r>
            <a:r>
              <a:rPr sz="2000" b="1" spc="-27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]</a:t>
            </a:r>
            <a:r>
              <a:rPr sz="2000" b="1" spc="-27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085" y="3495294"/>
            <a:ext cx="7357109" cy="70802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0"/>
              </a:spcBef>
            </a:pPr>
            <a:r>
              <a:rPr sz="2000" b="1" spc="140" dirty="0">
                <a:solidFill>
                  <a:srgbClr val="00AEEE"/>
                </a:solidFill>
                <a:latin typeface="Arial"/>
                <a:cs typeface="Arial"/>
              </a:rPr>
              <a:t>arr.push(3);</a:t>
            </a:r>
            <a:endParaRPr sz="20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tabLst>
                <a:tab pos="650875" algn="l"/>
                <a:tab pos="1767839" algn="l"/>
                <a:tab pos="2047239" algn="l"/>
              </a:tabLst>
            </a:pPr>
            <a:r>
              <a:rPr sz="2000" b="1" spc="70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9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	</a:t>
            </a:r>
            <a:r>
              <a:rPr sz="2000" b="1" spc="1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1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000" b="1" spc="10" dirty="0">
                <a:solidFill>
                  <a:srgbClr val="00AEEE"/>
                </a:solidFill>
                <a:latin typeface="Arial"/>
                <a:cs typeface="Arial"/>
              </a:rPr>
              <a:t>en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t	=	</a:t>
            </a:r>
            <a:r>
              <a:rPr sz="2000" b="1" spc="21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21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000" b="1" spc="10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000" b="1" spc="-3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210" dirty="0">
                <a:solidFill>
                  <a:srgbClr val="00AEEE"/>
                </a:solidFill>
                <a:latin typeface="Arial"/>
                <a:cs typeface="Arial"/>
              </a:rPr>
              <a:t>po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000" b="1" spc="204" dirty="0">
                <a:solidFill>
                  <a:srgbClr val="00AEEE"/>
                </a:solidFill>
                <a:latin typeface="Arial"/>
                <a:cs typeface="Arial"/>
              </a:rPr>
              <a:t>()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7085" y="4680077"/>
            <a:ext cx="7357109" cy="40068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4"/>
              </a:spcBef>
            </a:pP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ar</a:t>
            </a:r>
            <a:r>
              <a:rPr sz="2000" b="1" spc="9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000" b="1" spc="-3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9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19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2000" b="1" spc="185" dirty="0">
                <a:solidFill>
                  <a:srgbClr val="00AEEE"/>
                </a:solidFill>
                <a:latin typeface="Arial"/>
                <a:cs typeface="Arial"/>
              </a:rPr>
              <a:t>g</a:t>
            </a:r>
            <a:r>
              <a:rPr sz="2000" b="1" spc="19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000" b="1" spc="200" dirty="0">
                <a:solidFill>
                  <a:srgbClr val="00AEEE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4016" y="5676772"/>
            <a:ext cx="7357109" cy="40068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66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09"/>
              </a:spcBef>
            </a:pP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000" b="1" spc="7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0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i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nd</a:t>
            </a:r>
            <a:r>
              <a:rPr sz="2000" b="1" spc="18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x</a:t>
            </a:r>
            <a:r>
              <a:rPr sz="2000" b="1" spc="-38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f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000" b="1" spc="-3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65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000" b="1" spc="170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ARRAY</a:t>
            </a:r>
            <a:r>
              <a:rPr spc="-75" dirty="0"/>
              <a:t> </a:t>
            </a:r>
            <a:r>
              <a:rPr spc="-10" dirty="0"/>
              <a:t>METHODS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604837"/>
            <a:ext cx="9123680" cy="6253480"/>
            <a:chOff x="0" y="604837"/>
            <a:chExt cx="9123680" cy="6253480"/>
          </a:xfrm>
        </p:grpSpPr>
        <p:sp>
          <p:nvSpPr>
            <p:cNvPr id="4" name="object 4"/>
            <p:cNvSpPr/>
            <p:nvPr/>
          </p:nvSpPr>
          <p:spPr>
            <a:xfrm>
              <a:off x="0" y="609587"/>
              <a:ext cx="9118600" cy="351155"/>
            </a:xfrm>
            <a:custGeom>
              <a:avLst/>
              <a:gdLst/>
              <a:ahLst/>
              <a:cxnLst/>
              <a:rect l="l" t="t" r="r" b="b"/>
              <a:pathLst>
                <a:path w="9118600" h="351155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50532"/>
                  </a:lnTo>
                  <a:lnTo>
                    <a:pt x="1373251" y="350532"/>
                  </a:lnTo>
                  <a:lnTo>
                    <a:pt x="9118600" y="350532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960094"/>
              <a:ext cx="9118600" cy="655955"/>
            </a:xfrm>
            <a:custGeom>
              <a:avLst/>
              <a:gdLst/>
              <a:ahLst/>
              <a:cxnLst/>
              <a:rect l="l" t="t" r="r" b="b"/>
              <a:pathLst>
                <a:path w="9118600" h="655955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655345"/>
                  </a:lnTo>
                  <a:lnTo>
                    <a:pt x="1373251" y="655345"/>
                  </a:lnTo>
                  <a:lnTo>
                    <a:pt x="9118600" y="6553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1615541"/>
              <a:ext cx="9118600" cy="351155"/>
            </a:xfrm>
            <a:custGeom>
              <a:avLst/>
              <a:gdLst/>
              <a:ahLst/>
              <a:cxnLst/>
              <a:rect l="l" t="t" r="r" b="b"/>
              <a:pathLst>
                <a:path w="9118600" h="351155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50545"/>
                  </a:lnTo>
                  <a:lnTo>
                    <a:pt x="1373251" y="350545"/>
                  </a:lnTo>
                  <a:lnTo>
                    <a:pt x="9118600" y="3505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73250" y="1966061"/>
              <a:ext cx="7745730" cy="351155"/>
            </a:xfrm>
            <a:custGeom>
              <a:avLst/>
              <a:gdLst/>
              <a:ahLst/>
              <a:cxnLst/>
              <a:rect l="l" t="t" r="r" b="b"/>
              <a:pathLst>
                <a:path w="7745730" h="351155">
                  <a:moveTo>
                    <a:pt x="7745349" y="0"/>
                  </a:moveTo>
                  <a:lnTo>
                    <a:pt x="0" y="0"/>
                  </a:lnTo>
                  <a:lnTo>
                    <a:pt x="0" y="350545"/>
                  </a:lnTo>
                  <a:lnTo>
                    <a:pt x="7745349" y="350545"/>
                  </a:lnTo>
                  <a:lnTo>
                    <a:pt x="7745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2316581"/>
              <a:ext cx="9118600" cy="351155"/>
            </a:xfrm>
            <a:custGeom>
              <a:avLst/>
              <a:gdLst/>
              <a:ahLst/>
              <a:cxnLst/>
              <a:rect l="l" t="t" r="r" b="b"/>
              <a:pathLst>
                <a:path w="9118600" h="351155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50545"/>
                  </a:lnTo>
                  <a:lnTo>
                    <a:pt x="1373251" y="350545"/>
                  </a:lnTo>
                  <a:lnTo>
                    <a:pt x="9118600" y="3505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73250" y="2667101"/>
              <a:ext cx="7745730" cy="351155"/>
            </a:xfrm>
            <a:custGeom>
              <a:avLst/>
              <a:gdLst/>
              <a:ahLst/>
              <a:cxnLst/>
              <a:rect l="l" t="t" r="r" b="b"/>
              <a:pathLst>
                <a:path w="7745730" h="351155">
                  <a:moveTo>
                    <a:pt x="7745349" y="0"/>
                  </a:moveTo>
                  <a:lnTo>
                    <a:pt x="0" y="0"/>
                  </a:lnTo>
                  <a:lnTo>
                    <a:pt x="0" y="350545"/>
                  </a:lnTo>
                  <a:lnTo>
                    <a:pt x="7745349" y="350545"/>
                  </a:lnTo>
                  <a:lnTo>
                    <a:pt x="7745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3017621"/>
              <a:ext cx="9118600" cy="351155"/>
            </a:xfrm>
            <a:custGeom>
              <a:avLst/>
              <a:gdLst/>
              <a:ahLst/>
              <a:cxnLst/>
              <a:rect l="l" t="t" r="r" b="b"/>
              <a:pathLst>
                <a:path w="9118600" h="351154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50545"/>
                  </a:lnTo>
                  <a:lnTo>
                    <a:pt x="1373251" y="350545"/>
                  </a:lnTo>
                  <a:lnTo>
                    <a:pt x="9118600" y="3505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73250" y="3368268"/>
              <a:ext cx="7745730" cy="351155"/>
            </a:xfrm>
            <a:custGeom>
              <a:avLst/>
              <a:gdLst/>
              <a:ahLst/>
              <a:cxnLst/>
              <a:rect l="l" t="t" r="r" b="b"/>
              <a:pathLst>
                <a:path w="7745730" h="351154">
                  <a:moveTo>
                    <a:pt x="7745349" y="0"/>
                  </a:moveTo>
                  <a:lnTo>
                    <a:pt x="0" y="0"/>
                  </a:lnTo>
                  <a:lnTo>
                    <a:pt x="0" y="350545"/>
                  </a:lnTo>
                  <a:lnTo>
                    <a:pt x="7745349" y="350545"/>
                  </a:lnTo>
                  <a:lnTo>
                    <a:pt x="7745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3718788"/>
              <a:ext cx="9118600" cy="351155"/>
            </a:xfrm>
            <a:custGeom>
              <a:avLst/>
              <a:gdLst/>
              <a:ahLst/>
              <a:cxnLst/>
              <a:rect l="l" t="t" r="r" b="b"/>
              <a:pathLst>
                <a:path w="9118600" h="351154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50545"/>
                  </a:lnTo>
                  <a:lnTo>
                    <a:pt x="1373251" y="350545"/>
                  </a:lnTo>
                  <a:lnTo>
                    <a:pt x="9118600" y="3505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73250" y="4069308"/>
              <a:ext cx="7745730" cy="351155"/>
            </a:xfrm>
            <a:custGeom>
              <a:avLst/>
              <a:gdLst/>
              <a:ahLst/>
              <a:cxnLst/>
              <a:rect l="l" t="t" r="r" b="b"/>
              <a:pathLst>
                <a:path w="7745730" h="351154">
                  <a:moveTo>
                    <a:pt x="7745349" y="0"/>
                  </a:moveTo>
                  <a:lnTo>
                    <a:pt x="0" y="0"/>
                  </a:lnTo>
                  <a:lnTo>
                    <a:pt x="0" y="350545"/>
                  </a:lnTo>
                  <a:lnTo>
                    <a:pt x="7745349" y="350545"/>
                  </a:lnTo>
                  <a:lnTo>
                    <a:pt x="7745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4419828"/>
              <a:ext cx="9118600" cy="351155"/>
            </a:xfrm>
            <a:custGeom>
              <a:avLst/>
              <a:gdLst/>
              <a:ahLst/>
              <a:cxnLst/>
              <a:rect l="l" t="t" r="r" b="b"/>
              <a:pathLst>
                <a:path w="9118600" h="351154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50545"/>
                  </a:lnTo>
                  <a:lnTo>
                    <a:pt x="1373251" y="350545"/>
                  </a:lnTo>
                  <a:lnTo>
                    <a:pt x="9118600" y="3505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3250" y="4770348"/>
              <a:ext cx="7745730" cy="351155"/>
            </a:xfrm>
            <a:custGeom>
              <a:avLst/>
              <a:gdLst/>
              <a:ahLst/>
              <a:cxnLst/>
              <a:rect l="l" t="t" r="r" b="b"/>
              <a:pathLst>
                <a:path w="7745730" h="351154">
                  <a:moveTo>
                    <a:pt x="7745349" y="0"/>
                  </a:moveTo>
                  <a:lnTo>
                    <a:pt x="0" y="0"/>
                  </a:lnTo>
                  <a:lnTo>
                    <a:pt x="0" y="350545"/>
                  </a:lnTo>
                  <a:lnTo>
                    <a:pt x="7745349" y="350545"/>
                  </a:lnTo>
                  <a:lnTo>
                    <a:pt x="77453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5120995"/>
              <a:ext cx="9118600" cy="351155"/>
            </a:xfrm>
            <a:custGeom>
              <a:avLst/>
              <a:gdLst/>
              <a:ahLst/>
              <a:cxnLst/>
              <a:rect l="l" t="t" r="r" b="b"/>
              <a:pathLst>
                <a:path w="9118600" h="351154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50545"/>
                  </a:lnTo>
                  <a:lnTo>
                    <a:pt x="1373251" y="350545"/>
                  </a:lnTo>
                  <a:lnTo>
                    <a:pt x="9118600" y="3505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0" y="5471502"/>
              <a:ext cx="9118600" cy="351155"/>
            </a:xfrm>
            <a:custGeom>
              <a:avLst/>
              <a:gdLst/>
              <a:ahLst/>
              <a:cxnLst/>
              <a:rect l="l" t="t" r="r" b="b"/>
              <a:pathLst>
                <a:path w="9118600" h="351154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50545"/>
                  </a:lnTo>
                  <a:lnTo>
                    <a:pt x="1373251" y="350545"/>
                  </a:lnTo>
                  <a:lnTo>
                    <a:pt x="9118600" y="3505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5822048"/>
              <a:ext cx="9118600" cy="351155"/>
            </a:xfrm>
            <a:custGeom>
              <a:avLst/>
              <a:gdLst/>
              <a:ahLst/>
              <a:cxnLst/>
              <a:rect l="l" t="t" r="r" b="b"/>
              <a:pathLst>
                <a:path w="9118600" h="351154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50545"/>
                  </a:lnTo>
                  <a:lnTo>
                    <a:pt x="1373251" y="350545"/>
                  </a:lnTo>
                  <a:lnTo>
                    <a:pt x="9118600" y="3505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0" y="6172593"/>
              <a:ext cx="9118600" cy="655955"/>
            </a:xfrm>
            <a:custGeom>
              <a:avLst/>
              <a:gdLst/>
              <a:ahLst/>
              <a:cxnLst/>
              <a:rect l="l" t="t" r="r" b="b"/>
              <a:pathLst>
                <a:path w="9118600" h="655954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655345"/>
                  </a:lnTo>
                  <a:lnTo>
                    <a:pt x="1373251" y="655345"/>
                  </a:lnTo>
                  <a:lnTo>
                    <a:pt x="9118600" y="655345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0" y="6827951"/>
              <a:ext cx="9118600" cy="30480"/>
            </a:xfrm>
            <a:custGeom>
              <a:avLst/>
              <a:gdLst/>
              <a:ahLst/>
              <a:cxnLst/>
              <a:rect l="l" t="t" r="r" b="b"/>
              <a:pathLst>
                <a:path w="9118600" h="30479">
                  <a:moveTo>
                    <a:pt x="9118600" y="0"/>
                  </a:moveTo>
                  <a:lnTo>
                    <a:pt x="1373251" y="0"/>
                  </a:lnTo>
                  <a:lnTo>
                    <a:pt x="0" y="0"/>
                  </a:lnTo>
                  <a:lnTo>
                    <a:pt x="0" y="30048"/>
                  </a:lnTo>
                  <a:lnTo>
                    <a:pt x="1373251" y="30048"/>
                  </a:lnTo>
                  <a:lnTo>
                    <a:pt x="9118600" y="30048"/>
                  </a:lnTo>
                  <a:lnTo>
                    <a:pt x="9118600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604837"/>
              <a:ext cx="9123680" cy="6253480"/>
            </a:xfrm>
            <a:custGeom>
              <a:avLst/>
              <a:gdLst/>
              <a:ahLst/>
              <a:cxnLst/>
              <a:rect l="l" t="t" r="r" b="b"/>
              <a:pathLst>
                <a:path w="9123680" h="6253480">
                  <a:moveTo>
                    <a:pt x="9123362" y="63"/>
                  </a:moveTo>
                  <a:lnTo>
                    <a:pt x="9113837" y="0"/>
                  </a:lnTo>
                  <a:lnTo>
                    <a:pt x="9113837" y="6218339"/>
                  </a:lnTo>
                  <a:lnTo>
                    <a:pt x="1378013" y="6218339"/>
                  </a:lnTo>
                  <a:lnTo>
                    <a:pt x="1378013" y="5572518"/>
                  </a:lnTo>
                  <a:lnTo>
                    <a:pt x="9113837" y="5572518"/>
                  </a:lnTo>
                  <a:lnTo>
                    <a:pt x="9113837" y="5562993"/>
                  </a:lnTo>
                  <a:lnTo>
                    <a:pt x="1378013" y="5562993"/>
                  </a:lnTo>
                  <a:lnTo>
                    <a:pt x="1378013" y="5221973"/>
                  </a:lnTo>
                  <a:lnTo>
                    <a:pt x="9113837" y="5221973"/>
                  </a:lnTo>
                  <a:lnTo>
                    <a:pt x="9113837" y="5212448"/>
                  </a:lnTo>
                  <a:lnTo>
                    <a:pt x="1378013" y="5212448"/>
                  </a:lnTo>
                  <a:lnTo>
                    <a:pt x="1378013" y="4871466"/>
                  </a:lnTo>
                  <a:lnTo>
                    <a:pt x="9113837" y="4871466"/>
                  </a:lnTo>
                  <a:lnTo>
                    <a:pt x="9113837" y="4861941"/>
                  </a:lnTo>
                  <a:lnTo>
                    <a:pt x="1378013" y="4861941"/>
                  </a:lnTo>
                  <a:lnTo>
                    <a:pt x="1378013" y="4520819"/>
                  </a:lnTo>
                  <a:lnTo>
                    <a:pt x="9113837" y="4520819"/>
                  </a:lnTo>
                  <a:lnTo>
                    <a:pt x="9113837" y="4511294"/>
                  </a:lnTo>
                  <a:lnTo>
                    <a:pt x="1378013" y="4511294"/>
                  </a:lnTo>
                  <a:lnTo>
                    <a:pt x="1378013" y="4170299"/>
                  </a:lnTo>
                  <a:lnTo>
                    <a:pt x="9113837" y="4170299"/>
                  </a:lnTo>
                  <a:lnTo>
                    <a:pt x="9113837" y="4160774"/>
                  </a:lnTo>
                  <a:lnTo>
                    <a:pt x="1378013" y="4160774"/>
                  </a:lnTo>
                  <a:lnTo>
                    <a:pt x="1378013" y="3819779"/>
                  </a:lnTo>
                  <a:lnTo>
                    <a:pt x="9113837" y="3819779"/>
                  </a:lnTo>
                  <a:lnTo>
                    <a:pt x="9113837" y="3810254"/>
                  </a:lnTo>
                  <a:lnTo>
                    <a:pt x="1378013" y="3810254"/>
                  </a:lnTo>
                  <a:lnTo>
                    <a:pt x="1378013" y="3469259"/>
                  </a:lnTo>
                  <a:lnTo>
                    <a:pt x="9113837" y="3469259"/>
                  </a:lnTo>
                  <a:lnTo>
                    <a:pt x="9113837" y="3459734"/>
                  </a:lnTo>
                  <a:lnTo>
                    <a:pt x="1378013" y="3459734"/>
                  </a:lnTo>
                  <a:lnTo>
                    <a:pt x="1378013" y="3118739"/>
                  </a:lnTo>
                  <a:lnTo>
                    <a:pt x="9113837" y="3118739"/>
                  </a:lnTo>
                  <a:lnTo>
                    <a:pt x="9113837" y="3109214"/>
                  </a:lnTo>
                  <a:lnTo>
                    <a:pt x="1378013" y="3109214"/>
                  </a:lnTo>
                  <a:lnTo>
                    <a:pt x="1378013" y="2768092"/>
                  </a:lnTo>
                  <a:lnTo>
                    <a:pt x="9113837" y="2768092"/>
                  </a:lnTo>
                  <a:lnTo>
                    <a:pt x="9113837" y="2758567"/>
                  </a:lnTo>
                  <a:lnTo>
                    <a:pt x="1378013" y="2758567"/>
                  </a:lnTo>
                  <a:lnTo>
                    <a:pt x="1378013" y="2417572"/>
                  </a:lnTo>
                  <a:lnTo>
                    <a:pt x="9113837" y="2417572"/>
                  </a:lnTo>
                  <a:lnTo>
                    <a:pt x="9113837" y="2408047"/>
                  </a:lnTo>
                  <a:lnTo>
                    <a:pt x="1378013" y="2408047"/>
                  </a:lnTo>
                  <a:lnTo>
                    <a:pt x="1378013" y="2067052"/>
                  </a:lnTo>
                  <a:lnTo>
                    <a:pt x="9113837" y="2067052"/>
                  </a:lnTo>
                  <a:lnTo>
                    <a:pt x="9113837" y="2057527"/>
                  </a:lnTo>
                  <a:lnTo>
                    <a:pt x="1378013" y="2057527"/>
                  </a:lnTo>
                  <a:lnTo>
                    <a:pt x="1378013" y="1716532"/>
                  </a:lnTo>
                  <a:lnTo>
                    <a:pt x="9113837" y="1716532"/>
                  </a:lnTo>
                  <a:lnTo>
                    <a:pt x="9113837" y="1707007"/>
                  </a:lnTo>
                  <a:lnTo>
                    <a:pt x="1378013" y="1707007"/>
                  </a:lnTo>
                  <a:lnTo>
                    <a:pt x="1378013" y="1366012"/>
                  </a:lnTo>
                  <a:lnTo>
                    <a:pt x="9113837" y="1366012"/>
                  </a:lnTo>
                  <a:lnTo>
                    <a:pt x="9113837" y="1356487"/>
                  </a:lnTo>
                  <a:lnTo>
                    <a:pt x="1378013" y="1356487"/>
                  </a:lnTo>
                  <a:lnTo>
                    <a:pt x="1378013" y="1015365"/>
                  </a:lnTo>
                  <a:lnTo>
                    <a:pt x="9113837" y="1015365"/>
                  </a:lnTo>
                  <a:lnTo>
                    <a:pt x="9113837" y="1005840"/>
                  </a:lnTo>
                  <a:lnTo>
                    <a:pt x="1378013" y="1005840"/>
                  </a:lnTo>
                  <a:lnTo>
                    <a:pt x="1378013" y="360045"/>
                  </a:lnTo>
                  <a:lnTo>
                    <a:pt x="9113837" y="360045"/>
                  </a:lnTo>
                  <a:lnTo>
                    <a:pt x="9113837" y="350520"/>
                  </a:lnTo>
                  <a:lnTo>
                    <a:pt x="1378013" y="350520"/>
                  </a:lnTo>
                  <a:lnTo>
                    <a:pt x="1378013" y="9525"/>
                  </a:lnTo>
                  <a:lnTo>
                    <a:pt x="9113837" y="9525"/>
                  </a:lnTo>
                  <a:lnTo>
                    <a:pt x="9113837" y="0"/>
                  </a:lnTo>
                  <a:lnTo>
                    <a:pt x="1368488" y="0"/>
                  </a:lnTo>
                  <a:lnTo>
                    <a:pt x="1368488" y="9525"/>
                  </a:lnTo>
                  <a:lnTo>
                    <a:pt x="1368488" y="350520"/>
                  </a:lnTo>
                  <a:lnTo>
                    <a:pt x="1368488" y="6218339"/>
                  </a:lnTo>
                  <a:lnTo>
                    <a:pt x="4762" y="6218339"/>
                  </a:lnTo>
                  <a:lnTo>
                    <a:pt x="4762" y="5572518"/>
                  </a:lnTo>
                  <a:lnTo>
                    <a:pt x="1368488" y="5572518"/>
                  </a:lnTo>
                  <a:lnTo>
                    <a:pt x="1368488" y="5562993"/>
                  </a:lnTo>
                  <a:lnTo>
                    <a:pt x="4762" y="5562993"/>
                  </a:lnTo>
                  <a:lnTo>
                    <a:pt x="4762" y="5221973"/>
                  </a:lnTo>
                  <a:lnTo>
                    <a:pt x="1368488" y="5221973"/>
                  </a:lnTo>
                  <a:lnTo>
                    <a:pt x="1368488" y="5212448"/>
                  </a:lnTo>
                  <a:lnTo>
                    <a:pt x="4762" y="5212448"/>
                  </a:lnTo>
                  <a:lnTo>
                    <a:pt x="4762" y="4871466"/>
                  </a:lnTo>
                  <a:lnTo>
                    <a:pt x="1368488" y="4871466"/>
                  </a:lnTo>
                  <a:lnTo>
                    <a:pt x="1368488" y="4861941"/>
                  </a:lnTo>
                  <a:lnTo>
                    <a:pt x="4762" y="4861941"/>
                  </a:lnTo>
                  <a:lnTo>
                    <a:pt x="4762" y="4520819"/>
                  </a:lnTo>
                  <a:lnTo>
                    <a:pt x="1368488" y="4520819"/>
                  </a:lnTo>
                  <a:lnTo>
                    <a:pt x="1368488" y="4511294"/>
                  </a:lnTo>
                  <a:lnTo>
                    <a:pt x="4762" y="4511294"/>
                  </a:lnTo>
                  <a:lnTo>
                    <a:pt x="4762" y="4170299"/>
                  </a:lnTo>
                  <a:lnTo>
                    <a:pt x="1368488" y="4170299"/>
                  </a:lnTo>
                  <a:lnTo>
                    <a:pt x="1368488" y="4160774"/>
                  </a:lnTo>
                  <a:lnTo>
                    <a:pt x="4762" y="4160774"/>
                  </a:lnTo>
                  <a:lnTo>
                    <a:pt x="4762" y="3819779"/>
                  </a:lnTo>
                  <a:lnTo>
                    <a:pt x="1368488" y="3819779"/>
                  </a:lnTo>
                  <a:lnTo>
                    <a:pt x="1368488" y="3810254"/>
                  </a:lnTo>
                  <a:lnTo>
                    <a:pt x="4762" y="3810254"/>
                  </a:lnTo>
                  <a:lnTo>
                    <a:pt x="4762" y="3469259"/>
                  </a:lnTo>
                  <a:lnTo>
                    <a:pt x="1368488" y="3469259"/>
                  </a:lnTo>
                  <a:lnTo>
                    <a:pt x="1368488" y="3459734"/>
                  </a:lnTo>
                  <a:lnTo>
                    <a:pt x="4762" y="3459734"/>
                  </a:lnTo>
                  <a:lnTo>
                    <a:pt x="4762" y="3118739"/>
                  </a:lnTo>
                  <a:lnTo>
                    <a:pt x="1368488" y="3118739"/>
                  </a:lnTo>
                  <a:lnTo>
                    <a:pt x="1368488" y="3109214"/>
                  </a:lnTo>
                  <a:lnTo>
                    <a:pt x="4762" y="3109214"/>
                  </a:lnTo>
                  <a:lnTo>
                    <a:pt x="4762" y="2768092"/>
                  </a:lnTo>
                  <a:lnTo>
                    <a:pt x="1368488" y="2768092"/>
                  </a:lnTo>
                  <a:lnTo>
                    <a:pt x="1368488" y="2758567"/>
                  </a:lnTo>
                  <a:lnTo>
                    <a:pt x="4762" y="2758567"/>
                  </a:lnTo>
                  <a:lnTo>
                    <a:pt x="4762" y="2417572"/>
                  </a:lnTo>
                  <a:lnTo>
                    <a:pt x="1368488" y="2417572"/>
                  </a:lnTo>
                  <a:lnTo>
                    <a:pt x="1368488" y="2408047"/>
                  </a:lnTo>
                  <a:lnTo>
                    <a:pt x="4762" y="2408047"/>
                  </a:lnTo>
                  <a:lnTo>
                    <a:pt x="4762" y="2067052"/>
                  </a:lnTo>
                  <a:lnTo>
                    <a:pt x="1368488" y="2067052"/>
                  </a:lnTo>
                  <a:lnTo>
                    <a:pt x="1368488" y="2057527"/>
                  </a:lnTo>
                  <a:lnTo>
                    <a:pt x="4762" y="2057527"/>
                  </a:lnTo>
                  <a:lnTo>
                    <a:pt x="4762" y="1716532"/>
                  </a:lnTo>
                  <a:lnTo>
                    <a:pt x="1368488" y="1716532"/>
                  </a:lnTo>
                  <a:lnTo>
                    <a:pt x="1368488" y="1707007"/>
                  </a:lnTo>
                  <a:lnTo>
                    <a:pt x="4762" y="1707007"/>
                  </a:lnTo>
                  <a:lnTo>
                    <a:pt x="4762" y="1366012"/>
                  </a:lnTo>
                  <a:lnTo>
                    <a:pt x="1368488" y="1366012"/>
                  </a:lnTo>
                  <a:lnTo>
                    <a:pt x="1368488" y="1356487"/>
                  </a:lnTo>
                  <a:lnTo>
                    <a:pt x="4762" y="1356487"/>
                  </a:lnTo>
                  <a:lnTo>
                    <a:pt x="4762" y="1015365"/>
                  </a:lnTo>
                  <a:lnTo>
                    <a:pt x="1368488" y="1015365"/>
                  </a:lnTo>
                  <a:lnTo>
                    <a:pt x="1368488" y="1005840"/>
                  </a:lnTo>
                  <a:lnTo>
                    <a:pt x="4762" y="1005840"/>
                  </a:lnTo>
                  <a:lnTo>
                    <a:pt x="4762" y="360045"/>
                  </a:lnTo>
                  <a:lnTo>
                    <a:pt x="1368488" y="360045"/>
                  </a:lnTo>
                  <a:lnTo>
                    <a:pt x="1368488" y="350520"/>
                  </a:lnTo>
                  <a:lnTo>
                    <a:pt x="4762" y="350520"/>
                  </a:lnTo>
                  <a:lnTo>
                    <a:pt x="4762" y="9525"/>
                  </a:lnTo>
                  <a:lnTo>
                    <a:pt x="1368488" y="9525"/>
                  </a:lnTo>
                  <a:lnTo>
                    <a:pt x="1368488" y="0"/>
                  </a:lnTo>
                  <a:lnTo>
                    <a:pt x="0" y="0"/>
                  </a:lnTo>
                  <a:lnTo>
                    <a:pt x="0" y="9525"/>
                  </a:lnTo>
                  <a:lnTo>
                    <a:pt x="0" y="6253162"/>
                  </a:lnTo>
                  <a:lnTo>
                    <a:pt x="4762" y="6253162"/>
                  </a:lnTo>
                  <a:lnTo>
                    <a:pt x="4762" y="6227864"/>
                  </a:lnTo>
                  <a:lnTo>
                    <a:pt x="1368488" y="6227864"/>
                  </a:lnTo>
                  <a:lnTo>
                    <a:pt x="1368488" y="6253162"/>
                  </a:lnTo>
                  <a:lnTo>
                    <a:pt x="1378013" y="6253162"/>
                  </a:lnTo>
                  <a:lnTo>
                    <a:pt x="1378013" y="6227864"/>
                  </a:lnTo>
                  <a:lnTo>
                    <a:pt x="9113837" y="6227864"/>
                  </a:lnTo>
                  <a:lnTo>
                    <a:pt x="9113837" y="6253162"/>
                  </a:lnTo>
                  <a:lnTo>
                    <a:pt x="9123362" y="6253162"/>
                  </a:lnTo>
                  <a:lnTo>
                    <a:pt x="9123362" y="63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3019" y="562711"/>
            <a:ext cx="8528685" cy="6245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  <a:tabLst>
                <a:tab pos="1362710" algn="l"/>
              </a:tabLst>
            </a:pP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2"/>
              </a:rPr>
              <a:t>concat()</a:t>
            </a:r>
            <a:r>
              <a:rPr sz="2000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Joins </a:t>
            </a:r>
            <a:r>
              <a:rPr sz="2000" dirty="0">
                <a:latin typeface="Calibri"/>
                <a:cs typeface="Calibri"/>
              </a:rPr>
              <a:t>two </a:t>
            </a:r>
            <a:r>
              <a:rPr sz="2000" spc="-5" dirty="0">
                <a:latin typeface="Calibri"/>
                <a:cs typeface="Calibri"/>
              </a:rPr>
              <a:t>or more </a:t>
            </a:r>
            <a:r>
              <a:rPr sz="2000" dirty="0">
                <a:latin typeface="Calibri"/>
                <a:cs typeface="Calibri"/>
              </a:rPr>
              <a:t>arrays, and returns a </a:t>
            </a:r>
            <a:r>
              <a:rPr sz="2000" spc="-5" dirty="0">
                <a:latin typeface="Calibri"/>
                <a:cs typeface="Calibri"/>
              </a:rPr>
              <a:t>copy of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joined </a:t>
            </a:r>
            <a:r>
              <a:rPr sz="2000" dirty="0">
                <a:latin typeface="Calibri"/>
                <a:cs typeface="Calibri"/>
              </a:rPr>
              <a:t>arrays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2"/>
              </a:rPr>
              <a:t>cop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</a:rPr>
              <a:t>yWithin(</a:t>
            </a:r>
            <a:r>
              <a:rPr sz="2000" spc="210" dirty="0">
                <a:solidFill>
                  <a:srgbClr val="D2561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Copy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array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elements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within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array, to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from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specified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positions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3"/>
              </a:rPr>
              <a:t>)</a:t>
            </a:r>
            <a:endParaRPr sz="2000">
              <a:latin typeface="Calibri"/>
              <a:cs typeface="Calibri"/>
            </a:endParaRPr>
          </a:p>
          <a:p>
            <a:pPr marL="12700" marR="2328545" algn="just">
              <a:lnSpc>
                <a:spcPct val="114999"/>
              </a:lnSpc>
              <a:tabLst>
                <a:tab pos="1362710" algn="l"/>
              </a:tabLst>
            </a:pP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4"/>
              </a:rPr>
              <a:t>entries</a:t>
            </a: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</a:rPr>
              <a:t>()</a:t>
            </a:r>
            <a:r>
              <a:rPr sz="2000" dirty="0">
                <a:solidFill>
                  <a:srgbClr val="D25612"/>
                </a:solidFill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 a key/value </a:t>
            </a:r>
            <a:r>
              <a:rPr sz="2000" spc="-5" dirty="0">
                <a:latin typeface="Calibri"/>
                <a:cs typeface="Calibri"/>
              </a:rPr>
              <a:t>pair </a:t>
            </a:r>
            <a:r>
              <a:rPr sz="2000" dirty="0">
                <a:latin typeface="Calibri"/>
                <a:cs typeface="Calibri"/>
              </a:rPr>
              <a:t>Array </a:t>
            </a:r>
            <a:r>
              <a:rPr sz="2000" spc="-5" dirty="0">
                <a:latin typeface="Calibri"/>
                <a:cs typeface="Calibri"/>
              </a:rPr>
              <a:t>Iteration Object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5"/>
              </a:rPr>
              <a:t>ev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</a:rPr>
              <a:t>ery()</a:t>
            </a:r>
            <a:r>
              <a:rPr sz="2000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Checks </a:t>
            </a:r>
            <a:r>
              <a:rPr sz="2000" dirty="0">
                <a:latin typeface="Calibri"/>
                <a:cs typeface="Calibri"/>
              </a:rPr>
              <a:t>if </a:t>
            </a:r>
            <a:r>
              <a:rPr sz="2000" spc="-5" dirty="0">
                <a:latin typeface="Calibri"/>
                <a:cs typeface="Calibri"/>
              </a:rPr>
              <a:t>every element </a:t>
            </a:r>
            <a:r>
              <a:rPr sz="2000" dirty="0">
                <a:latin typeface="Calibri"/>
                <a:cs typeface="Calibri"/>
              </a:rPr>
              <a:t>in an </a:t>
            </a:r>
            <a:r>
              <a:rPr sz="2000" spc="-5" dirty="0">
                <a:latin typeface="Calibri"/>
                <a:cs typeface="Calibri"/>
              </a:rPr>
              <a:t>array pass </a:t>
            </a:r>
            <a:r>
              <a:rPr sz="2000" dirty="0">
                <a:latin typeface="Calibri"/>
                <a:cs typeface="Calibri"/>
              </a:rPr>
              <a:t>a test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6"/>
              </a:rPr>
              <a:t>fill()</a:t>
            </a:r>
            <a:r>
              <a:rPr sz="2000" spc="-5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Fill </a:t>
            </a:r>
            <a:r>
              <a:rPr sz="2000" dirty="0">
                <a:latin typeface="Calibri"/>
                <a:cs typeface="Calibri"/>
              </a:rPr>
              <a:t>the elements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array</a:t>
            </a:r>
            <a:r>
              <a:rPr sz="2000" dirty="0">
                <a:latin typeface="Calibri"/>
                <a:cs typeface="Calibri"/>
              </a:rPr>
              <a:t> with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-5" dirty="0">
                <a:latin typeface="Calibri"/>
                <a:cs typeface="Calibri"/>
              </a:rPr>
              <a:t> static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</a:t>
            </a:r>
            <a:endParaRPr sz="2000">
              <a:latin typeface="Calibri"/>
              <a:cs typeface="Calibri"/>
            </a:endParaRPr>
          </a:p>
          <a:p>
            <a:pPr marL="12700" marR="251460">
              <a:lnSpc>
                <a:spcPct val="114999"/>
              </a:lnSpc>
              <a:spcBef>
                <a:spcPts val="5"/>
              </a:spcBef>
              <a:tabLst>
                <a:tab pos="1362710" algn="l"/>
              </a:tabLst>
            </a:pP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7"/>
              </a:rPr>
              <a:t>filter</a:t>
            </a: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</a:rPr>
              <a:t>()</a:t>
            </a:r>
            <a:r>
              <a:rPr sz="2000" spc="-5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dirty="0">
                <a:latin typeface="Calibri"/>
                <a:cs typeface="Calibri"/>
              </a:rPr>
              <a:t>Creates a new array with </a:t>
            </a:r>
            <a:r>
              <a:rPr sz="2000" spc="-5" dirty="0">
                <a:latin typeface="Calibri"/>
                <a:cs typeface="Calibri"/>
              </a:rPr>
              <a:t>every </a:t>
            </a:r>
            <a:r>
              <a:rPr sz="2000" dirty="0">
                <a:latin typeface="Calibri"/>
                <a:cs typeface="Calibri"/>
              </a:rPr>
              <a:t>element in an array that </a:t>
            </a:r>
            <a:r>
              <a:rPr sz="2000" spc="-5" dirty="0">
                <a:latin typeface="Calibri"/>
                <a:cs typeface="Calibri"/>
              </a:rPr>
              <a:t>pass </a:t>
            </a:r>
            <a:r>
              <a:rPr sz="2000" dirty="0">
                <a:latin typeface="Calibri"/>
                <a:cs typeface="Calibri"/>
              </a:rPr>
              <a:t>a test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8"/>
              </a:rPr>
              <a:t>find()</a:t>
            </a:r>
            <a:r>
              <a:rPr sz="2000" spc="-5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dirty="0">
                <a:latin typeface="Calibri"/>
                <a:cs typeface="Calibri"/>
              </a:rPr>
              <a:t>Returns 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value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first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element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 an </a:t>
            </a:r>
            <a:r>
              <a:rPr sz="2000" spc="-5" dirty="0">
                <a:latin typeface="Calibri"/>
                <a:cs typeface="Calibri"/>
              </a:rPr>
              <a:t>array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pass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test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9"/>
              </a:rPr>
              <a:t>findIn</a:t>
            </a: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</a:rPr>
              <a:t>dex()</a:t>
            </a:r>
            <a:r>
              <a:rPr sz="2000" spc="-5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dirty="0">
                <a:latin typeface="Calibri"/>
                <a:cs typeface="Calibri"/>
              </a:rPr>
              <a:t>Returns 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index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first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element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 </a:t>
            </a:r>
            <a:r>
              <a:rPr sz="2000" spc="-5" dirty="0">
                <a:latin typeface="Calibri"/>
                <a:cs typeface="Calibri"/>
              </a:rPr>
              <a:t>array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that pass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 test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10"/>
              </a:rPr>
              <a:t>forEach(</a:t>
            </a: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</a:rPr>
              <a:t>)</a:t>
            </a:r>
            <a:r>
              <a:rPr sz="2000" spc="-5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Calls </a:t>
            </a:r>
            <a:r>
              <a:rPr sz="2000" dirty="0">
                <a:latin typeface="Calibri"/>
                <a:cs typeface="Calibri"/>
              </a:rPr>
              <a:t>a function</a:t>
            </a:r>
            <a:r>
              <a:rPr sz="2000" spc="-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each array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element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  <a:tabLst>
                <a:tab pos="1362710" algn="l"/>
              </a:tabLst>
            </a:pP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11"/>
              </a:rPr>
              <a:t>from()</a:t>
            </a:r>
            <a:r>
              <a:rPr sz="2000" spc="-5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Creates</a:t>
            </a:r>
            <a:r>
              <a:rPr sz="2000" dirty="0">
                <a:latin typeface="Calibri"/>
                <a:cs typeface="Calibri"/>
              </a:rPr>
              <a:t> an</a:t>
            </a:r>
            <a:r>
              <a:rPr sz="2000" spc="-5" dirty="0">
                <a:latin typeface="Calibri"/>
                <a:cs typeface="Calibri"/>
              </a:rPr>
              <a:t> array from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object</a:t>
            </a:r>
            <a:endParaRPr sz="2000">
              <a:latin typeface="Calibri"/>
              <a:cs typeface="Calibri"/>
            </a:endParaRPr>
          </a:p>
          <a:p>
            <a:pPr marL="12700" marR="1418590">
              <a:lnSpc>
                <a:spcPct val="114999"/>
              </a:lnSpc>
              <a:tabLst>
                <a:tab pos="1362710" algn="l"/>
              </a:tabLst>
            </a:pP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12"/>
              </a:rPr>
              <a:t>includes()</a:t>
            </a:r>
            <a:r>
              <a:rPr sz="2000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Check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if an </a:t>
            </a:r>
            <a:r>
              <a:rPr sz="2000" spc="-5" dirty="0">
                <a:latin typeface="Calibri"/>
                <a:cs typeface="Calibri"/>
              </a:rPr>
              <a:t>array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contains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specified</a:t>
            </a:r>
            <a:r>
              <a:rPr sz="2000" dirty="0">
                <a:latin typeface="Calibri"/>
                <a:cs typeface="Calibri"/>
              </a:rPr>
              <a:t> element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13"/>
              </a:rPr>
              <a:t>indexOf(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</a:rPr>
              <a:t>)</a:t>
            </a:r>
            <a:r>
              <a:rPr sz="2000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Search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array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element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position </a:t>
            </a:r>
            <a:r>
              <a:rPr sz="2000" spc="-440" dirty="0">
                <a:latin typeface="Calibri"/>
                <a:cs typeface="Calibri"/>
              </a:rPr>
              <a:t> 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14"/>
              </a:rPr>
              <a:t>is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</a:rPr>
              <a:t>Array()</a:t>
            </a:r>
            <a:r>
              <a:rPr sz="2000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Checks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whether an </a:t>
            </a:r>
            <a:r>
              <a:rPr sz="2000" spc="-5" dirty="0">
                <a:latin typeface="Calibri"/>
                <a:cs typeface="Calibri"/>
              </a:rPr>
              <a:t>object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is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-5" dirty="0">
                <a:latin typeface="Calibri"/>
                <a:cs typeface="Calibri"/>
              </a:rPr>
              <a:t> array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  <a:tabLst>
                <a:tab pos="1362710" algn="l"/>
              </a:tabLst>
            </a:pPr>
            <a:r>
              <a:rPr sz="20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15"/>
              </a:rPr>
              <a:t>join()</a:t>
            </a:r>
            <a:r>
              <a:rPr sz="2000" spc="-5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Joins </a:t>
            </a:r>
            <a:r>
              <a:rPr sz="2000" dirty="0">
                <a:latin typeface="Calibri"/>
                <a:cs typeface="Calibri"/>
              </a:rPr>
              <a:t>all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elements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array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into </a:t>
            </a:r>
            <a:r>
              <a:rPr sz="2000" dirty="0">
                <a:latin typeface="Calibri"/>
                <a:cs typeface="Calibri"/>
              </a:rPr>
              <a:t>a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string</a:t>
            </a:r>
            <a:endParaRPr sz="2000">
              <a:latin typeface="Calibri"/>
              <a:cs typeface="Calibri"/>
            </a:endParaRPr>
          </a:p>
          <a:p>
            <a:pPr marL="12700" marR="215900">
              <a:lnSpc>
                <a:spcPct val="114999"/>
              </a:lnSpc>
              <a:tabLst>
                <a:tab pos="1362710" algn="l"/>
              </a:tabLst>
            </a:pP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16"/>
              </a:rPr>
              <a:t>keys()</a:t>
            </a:r>
            <a:r>
              <a:rPr sz="2000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dirty="0">
                <a:latin typeface="Calibri"/>
                <a:cs typeface="Calibri"/>
              </a:rPr>
              <a:t>Returns a Array Iteration Object, containing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keys </a:t>
            </a:r>
            <a:r>
              <a:rPr sz="2000" spc="-5" dirty="0">
                <a:latin typeface="Calibri"/>
                <a:cs typeface="Calibri"/>
              </a:rPr>
              <a:t>of original </a:t>
            </a:r>
            <a:r>
              <a:rPr sz="2000" dirty="0">
                <a:latin typeface="Calibri"/>
                <a:cs typeface="Calibri"/>
              </a:rPr>
              <a:t>array 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16"/>
              </a:rPr>
              <a:t>las</a:t>
            </a: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</a:rPr>
              <a:t>tIndexOf(</a:t>
            </a:r>
            <a:r>
              <a:rPr sz="2000" spc="285" dirty="0">
                <a:solidFill>
                  <a:srgbClr val="D25612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Search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-5" dirty="0">
                <a:latin typeface="Calibri"/>
                <a:cs typeface="Calibri"/>
              </a:rPr>
              <a:t> array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for </a:t>
            </a:r>
            <a:r>
              <a:rPr sz="2000" dirty="0">
                <a:latin typeface="Calibri"/>
                <a:cs typeface="Calibri"/>
              </a:rPr>
              <a:t>an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element,</a:t>
            </a:r>
            <a:r>
              <a:rPr sz="2000" spc="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starting</a:t>
            </a:r>
            <a:r>
              <a:rPr sz="2000" spc="2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at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the end, and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returns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its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1362710" algn="l"/>
              </a:tabLst>
            </a:pPr>
            <a:r>
              <a:rPr sz="2000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Calibri"/>
                <a:cs typeface="Calibri"/>
                <a:hlinkClick r:id="rId17"/>
              </a:rPr>
              <a:t>)</a:t>
            </a:r>
            <a:r>
              <a:rPr sz="2000" dirty="0">
                <a:solidFill>
                  <a:srgbClr val="D25612"/>
                </a:solidFill>
                <a:latin typeface="Calibri"/>
                <a:cs typeface="Calibri"/>
              </a:rPr>
              <a:t>	</a:t>
            </a:r>
            <a:r>
              <a:rPr sz="2000" spc="-5" dirty="0">
                <a:latin typeface="Calibri"/>
                <a:cs typeface="Calibri"/>
              </a:rPr>
              <a:t>position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72869" y="0"/>
            <a:ext cx="57086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ARRAY</a:t>
            </a:r>
            <a:r>
              <a:rPr spc="-75" dirty="0"/>
              <a:t> </a:t>
            </a:r>
            <a:r>
              <a:rPr spc="-10" dirty="0"/>
              <a:t>METHODS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0" y="757237"/>
          <a:ext cx="8379460" cy="60959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0460"/>
                <a:gridCol w="7239000"/>
              </a:tblGrid>
              <a:tr h="515492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u="heavy" spc="-5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pop()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Removes the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last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array,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element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69290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u="heavy" spc="-5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push()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9845" marR="63500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Adds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end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array,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new </a:t>
                      </a:r>
                      <a:r>
                        <a:rPr sz="2000" spc="-4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length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</a:tr>
              <a:tr h="515492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u="heavy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reduce()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Reduce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values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array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value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(going</a:t>
                      </a:r>
                      <a:r>
                        <a:rPr sz="20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left-to-right)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669289">
                <a:tc>
                  <a:txBody>
                    <a:bodyPr/>
                    <a:lstStyle/>
                    <a:p>
                      <a:pPr marL="57150" marR="4064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u="heavy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  <a:hlinkClick r:id="rId2"/>
                        </a:rPr>
                        <a:t>reduc</a:t>
                      </a:r>
                      <a:r>
                        <a:rPr sz="2000" u="heavy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eRig </a:t>
                      </a:r>
                      <a:r>
                        <a:rPr sz="2000" dirty="0">
                          <a:solidFill>
                            <a:srgbClr val="D25612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000" u="heavy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ht()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Reduce the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values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an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array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single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value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(going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right-to-left)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</a:tr>
              <a:tr h="515493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u="heavy" spc="-5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reverse()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Reverses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order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array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515493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u="heavy" spc="-5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shift()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Removes the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first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element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of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array,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20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that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element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</a:tr>
              <a:tr h="515366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u="heavy" spc="-5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slice()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Selects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part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array,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0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array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</a:tr>
              <a:tr h="515493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u="heavy" spc="-5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some()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Checks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if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any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of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20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in an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array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pass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 test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</a:tr>
              <a:tr h="364489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u="heavy" spc="-5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sort()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Sorts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2000" spc="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array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64540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u="heavy" spc="-5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splice()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Adds/Removes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from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array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0F0F0"/>
                    </a:solidFill>
                  </a:tcPr>
                </a:tc>
              </a:tr>
              <a:tr h="515467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u="heavy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toString()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2000" spc="-5" dirty="0">
                          <a:latin typeface="Calibri"/>
                          <a:cs typeface="Calibri"/>
                        </a:rPr>
                        <a:t>Converts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 an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array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 a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string,</a:t>
                      </a:r>
                      <a:r>
                        <a:rPr sz="20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returns the result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050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lnB w="9525">
                      <a:solidFill>
                        <a:srgbClr val="CCCCCC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088">
                <a:tc>
                  <a:txBody>
                    <a:bodyPr/>
                    <a:lstStyle/>
                    <a:p>
                      <a:pPr marL="5715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u="heavy" spc="-5" dirty="0">
                          <a:solidFill>
                            <a:srgbClr val="D25612"/>
                          </a:solidFill>
                          <a:uFill>
                            <a:solidFill>
                              <a:srgbClr val="D25612"/>
                            </a:solidFill>
                          </a:uFill>
                          <a:latin typeface="Calibri"/>
                          <a:cs typeface="Calibri"/>
                        </a:rPr>
                        <a:t>unshift()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6350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2000" dirty="0">
                          <a:latin typeface="Calibri"/>
                          <a:cs typeface="Calibri"/>
                        </a:rPr>
                        <a:t>Adds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new</a:t>
                      </a:r>
                      <a:r>
                        <a:rPr sz="20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elements</a:t>
                      </a:r>
                      <a:r>
                        <a:rPr sz="2000" spc="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beginning</a:t>
                      </a:r>
                      <a:r>
                        <a:rPr sz="20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20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20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array,</a:t>
                      </a:r>
                      <a:r>
                        <a:rPr sz="20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returns</a:t>
                      </a:r>
                      <a:r>
                        <a:rPr sz="20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2000" dirty="0">
                          <a:latin typeface="Calibri"/>
                          <a:cs typeface="Calibri"/>
                        </a:rPr>
                        <a:t>the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9685" marB="0">
                    <a:lnL w="9525">
                      <a:solidFill>
                        <a:srgbClr val="CCCCCC"/>
                      </a:solidFill>
                      <a:prstDash val="solid"/>
                    </a:lnL>
                    <a:lnR w="9525">
                      <a:solidFill>
                        <a:srgbClr val="CCCCCC"/>
                      </a:solidFill>
                      <a:prstDash val="solid"/>
                    </a:lnR>
                    <a:lnT w="9525">
                      <a:solidFill>
                        <a:srgbClr val="CCCCCC"/>
                      </a:solidFill>
                      <a:prstDash val="solid"/>
                    </a:lnT>
                    <a:solidFill>
                      <a:srgbClr val="F0F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63411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S</a:t>
            </a:r>
            <a:r>
              <a:rPr spc="-215" dirty="0"/>
              <a:t>tandar</a:t>
            </a:r>
            <a:r>
              <a:rPr spc="-5" dirty="0"/>
              <a:t>d</a:t>
            </a:r>
            <a:r>
              <a:rPr spc="-365" dirty="0"/>
              <a:t> </a:t>
            </a:r>
            <a:r>
              <a:rPr spc="-195" dirty="0"/>
              <a:t>P</a:t>
            </a:r>
            <a:r>
              <a:rPr spc="-210" dirty="0"/>
              <a:t>o</a:t>
            </a:r>
            <a:r>
              <a:rPr spc="-200" dirty="0"/>
              <a:t>p</a:t>
            </a:r>
            <a:r>
              <a:rPr spc="-204" dirty="0"/>
              <a:t>u</a:t>
            </a:r>
            <a:r>
              <a:rPr spc="-5" dirty="0"/>
              <a:t>p</a:t>
            </a:r>
            <a:r>
              <a:rPr spc="-650" dirty="0"/>
              <a:t> </a:t>
            </a:r>
            <a:r>
              <a:rPr spc="-190" dirty="0"/>
              <a:t>B</a:t>
            </a:r>
            <a:r>
              <a:rPr spc="-195" dirty="0"/>
              <a:t>o</a:t>
            </a:r>
            <a:r>
              <a:rPr spc="-190" dirty="0"/>
              <a:t>xe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335" y="1383787"/>
            <a:ext cx="4049395" cy="80137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0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b="1" spc="-1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b="1" spc="-110" dirty="0">
                <a:solidFill>
                  <a:srgbClr val="2D2B1F"/>
                </a:solidFill>
                <a:latin typeface="Times New Roman"/>
                <a:cs typeface="Times New Roman"/>
              </a:rPr>
              <a:t>er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210" dirty="0">
                <a:solidFill>
                  <a:srgbClr val="2D2B1F"/>
                </a:solidFill>
                <a:latin typeface="Times New Roman"/>
                <a:cs typeface="Times New Roman"/>
              </a:rPr>
              <a:t>bo</a:t>
            </a:r>
            <a:r>
              <a:rPr sz="2200" b="1" spc="130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200" b="1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200" b="1" spc="-90" dirty="0">
                <a:solidFill>
                  <a:srgbClr val="2D2B1F"/>
                </a:solidFill>
                <a:latin typeface="Times New Roman"/>
                <a:cs typeface="Times New Roman"/>
              </a:rPr>
              <a:t>it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b="1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b="1" spc="-85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b="1" spc="-1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b="1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75" dirty="0">
                <a:solidFill>
                  <a:srgbClr val="2D2B1F"/>
                </a:solidFill>
                <a:latin typeface="Times New Roman"/>
                <a:cs typeface="Times New Roman"/>
              </a:rPr>
              <a:t>[</a:t>
            </a:r>
            <a:r>
              <a:rPr sz="2200" b="1" spc="-180" dirty="0">
                <a:solidFill>
                  <a:srgbClr val="2D2B1F"/>
                </a:solidFill>
                <a:latin typeface="Times New Roman"/>
                <a:cs typeface="Times New Roman"/>
              </a:rPr>
              <a:t>OK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]</a:t>
            </a:r>
            <a:r>
              <a:rPr sz="22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14" dirty="0">
                <a:solidFill>
                  <a:srgbClr val="2D2B1F"/>
                </a:solidFill>
                <a:latin typeface="Times New Roman"/>
                <a:cs typeface="Times New Roman"/>
              </a:rPr>
              <a:t>butt</a:t>
            </a:r>
            <a:r>
              <a:rPr sz="2200" b="1" spc="-11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endParaRPr sz="22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09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8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160" dirty="0">
                <a:solidFill>
                  <a:srgbClr val="2D2B1F"/>
                </a:solidFill>
                <a:latin typeface="Times New Roman"/>
                <a:cs typeface="Times New Roman"/>
              </a:rPr>
              <a:t>essa</a:t>
            </a:r>
            <a:r>
              <a:rPr sz="2000" spc="-15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how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0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box: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335" y="2920930"/>
            <a:ext cx="5005705" cy="8013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nfi</a:t>
            </a:r>
            <a:r>
              <a:rPr sz="22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rm</a:t>
            </a:r>
            <a:r>
              <a:rPr sz="22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2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b="1" spc="-210" dirty="0">
                <a:solidFill>
                  <a:srgbClr val="2D2B1F"/>
                </a:solidFill>
                <a:latin typeface="Times New Roman"/>
                <a:cs typeface="Times New Roman"/>
              </a:rPr>
              <a:t> b</a:t>
            </a:r>
            <a:r>
              <a:rPr sz="22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1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tai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[OK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]</a:t>
            </a:r>
            <a:r>
              <a:rPr sz="20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tt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[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cel</a:t>
            </a:r>
            <a:r>
              <a:rPr sz="2000" spc="80" dirty="0">
                <a:solidFill>
                  <a:srgbClr val="2D2B1F"/>
                </a:solidFill>
                <a:latin typeface="Times New Roman"/>
                <a:cs typeface="Times New Roman"/>
              </a:rPr>
              <a:t>]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tt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000" spc="-2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335" y="4640637"/>
            <a:ext cx="4720590" cy="801370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b="1" spc="-1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2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endParaRPr sz="22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1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Contains</a:t>
            </a:r>
            <a:r>
              <a:rPr sz="20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text,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2D2B1F"/>
                </a:solidFill>
                <a:latin typeface="Times New Roman"/>
                <a:cs typeface="Times New Roman"/>
              </a:rPr>
              <a:t>input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D2B1F"/>
                </a:solidFill>
                <a:latin typeface="Times New Roman"/>
                <a:cs typeface="Times New Roman"/>
              </a:rPr>
              <a:t>field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withdefault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value</a:t>
            </a:r>
            <a:r>
              <a:rPr sz="2000" spc="-70" dirty="0">
                <a:solidFill>
                  <a:srgbClr val="2D2B1F"/>
                </a:solidFill>
                <a:latin typeface="Arial MT"/>
                <a:cs typeface="Arial MT"/>
              </a:rPr>
              <a:t>: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30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0600" y="2236089"/>
            <a:ext cx="7162800" cy="43116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  <a:tabLst>
                <a:tab pos="1938655" algn="l"/>
                <a:tab pos="2710180" algn="l"/>
              </a:tabLst>
            </a:pPr>
            <a:r>
              <a:rPr sz="2200" b="1" spc="70" dirty="0">
                <a:solidFill>
                  <a:srgbClr val="00AEEE"/>
                </a:solidFill>
                <a:latin typeface="Arial"/>
                <a:cs typeface="Arial"/>
              </a:rPr>
              <a:t>alert("Some	</a:t>
            </a:r>
            <a:r>
              <a:rPr sz="2200" b="1" spc="165" dirty="0">
                <a:solidFill>
                  <a:srgbClr val="00AEEE"/>
                </a:solidFill>
                <a:latin typeface="Arial"/>
                <a:cs typeface="Arial"/>
              </a:rPr>
              <a:t>text	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here");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0600" y="3789679"/>
            <a:ext cx="7162800" cy="43116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  <a:tabLst>
                <a:tab pos="2092960" algn="l"/>
                <a:tab pos="2708275" algn="l"/>
              </a:tabLst>
            </a:pPr>
            <a:r>
              <a:rPr sz="2200" b="1" spc="70" dirty="0">
                <a:solidFill>
                  <a:srgbClr val="00AEEE"/>
                </a:solidFill>
                <a:latin typeface="Arial"/>
                <a:cs typeface="Arial"/>
              </a:rPr>
              <a:t>confirm("Are	</a:t>
            </a:r>
            <a:r>
              <a:rPr sz="2200" b="1" spc="-75" dirty="0">
                <a:solidFill>
                  <a:srgbClr val="00AEEE"/>
                </a:solidFill>
                <a:latin typeface="Arial"/>
                <a:cs typeface="Arial"/>
              </a:rPr>
              <a:t>you	</a:t>
            </a: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sure?");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0600" y="5588914"/>
            <a:ext cx="7162800" cy="431165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413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90"/>
              </a:spcBef>
              <a:tabLst>
                <a:tab pos="1169035" algn="l"/>
                <a:tab pos="2400300" algn="l"/>
                <a:tab pos="3787775" algn="l"/>
              </a:tabLst>
            </a:pPr>
            <a:r>
              <a:rPr sz="2200" b="1" spc="-65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200" b="1" spc="-7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65" dirty="0">
                <a:solidFill>
                  <a:srgbClr val="00AEEE"/>
                </a:solidFill>
                <a:latin typeface="Arial"/>
                <a:cs typeface="Arial"/>
              </a:rPr>
              <a:t>omp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70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175" dirty="0">
                <a:solidFill>
                  <a:srgbClr val="00AEEE"/>
                </a:solidFill>
                <a:latin typeface="Arial"/>
                <a:cs typeface="Arial"/>
              </a:rPr>
              <a:t>"en</a:t>
            </a:r>
            <a:r>
              <a:rPr sz="2200" b="1" spc="17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17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5" dirty="0">
                <a:solidFill>
                  <a:srgbClr val="00AEEE"/>
                </a:solidFill>
                <a:latin typeface="Arial"/>
                <a:cs typeface="Arial"/>
              </a:rPr>
              <a:t>amount"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0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56419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ava</a:t>
            </a:r>
            <a:r>
              <a:rPr spc="-270" dirty="0"/>
              <a:t>S</a:t>
            </a:r>
            <a:r>
              <a:rPr spc="-280" dirty="0"/>
              <a:t>c</a:t>
            </a:r>
            <a:r>
              <a:rPr spc="-275" dirty="0"/>
              <a:t>rip</a:t>
            </a:r>
            <a:r>
              <a:rPr spc="-5" dirty="0"/>
              <a:t>t</a:t>
            </a:r>
            <a:r>
              <a:rPr spc="-660" dirty="0"/>
              <a:t> </a:t>
            </a:r>
            <a:r>
              <a:rPr spc="-200" dirty="0"/>
              <a:t>V</a:t>
            </a:r>
            <a:r>
              <a:rPr spc="-204" dirty="0"/>
              <a:t>a</a:t>
            </a:r>
            <a:r>
              <a:rPr spc="-200" dirty="0"/>
              <a:t>r</a:t>
            </a:r>
            <a:r>
              <a:rPr spc="-204" dirty="0"/>
              <a:t>iab</a:t>
            </a:r>
            <a:r>
              <a:rPr spc="-195" dirty="0"/>
              <a:t>l</a:t>
            </a:r>
            <a:r>
              <a:rPr spc="-200" dirty="0"/>
              <a:t>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544218"/>
            <a:ext cx="3477895" cy="28289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&lt;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sc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p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15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60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pe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="t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60" dirty="0">
                <a:solidFill>
                  <a:srgbClr val="2D2B1F"/>
                </a:solidFill>
                <a:latin typeface="Arial MT"/>
                <a:cs typeface="Arial MT"/>
              </a:rPr>
              <a:t>x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t/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ja</a:t>
            </a:r>
            <a:r>
              <a:rPr sz="2200" spc="-60" dirty="0">
                <a:solidFill>
                  <a:srgbClr val="2D2B1F"/>
                </a:solidFill>
                <a:latin typeface="Arial MT"/>
                <a:cs typeface="Arial MT"/>
              </a:rPr>
              <a:t>v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asc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ip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t"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&gt;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&lt;!--</a:t>
            </a:r>
            <a:endParaRPr sz="2200">
              <a:latin typeface="Arial MT"/>
              <a:cs typeface="Arial MT"/>
            </a:endParaRPr>
          </a:p>
          <a:p>
            <a:pPr marL="76200">
              <a:lnSpc>
                <a:spcPct val="100000"/>
              </a:lnSpc>
              <a:spcBef>
                <a:spcPts val="240"/>
              </a:spcBef>
            </a:pPr>
            <a:r>
              <a:rPr sz="2200" b="1" spc="-150" dirty="0">
                <a:solidFill>
                  <a:srgbClr val="00AEEE"/>
                </a:solidFill>
                <a:latin typeface="Arial"/>
                <a:cs typeface="Arial"/>
              </a:rPr>
              <a:t>va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29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160" dirty="0">
                <a:solidFill>
                  <a:srgbClr val="00AEEE"/>
                </a:solidFill>
                <a:latin typeface="Arial"/>
                <a:cs typeface="Arial"/>
              </a:rPr>
              <a:t>nam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-31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spc="-38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12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-13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125" dirty="0">
                <a:solidFill>
                  <a:srgbClr val="00AEEE"/>
                </a:solidFill>
                <a:latin typeface="Arial"/>
                <a:cs typeface="Arial"/>
              </a:rPr>
              <a:t>li"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b="1" spc="-150" dirty="0">
                <a:solidFill>
                  <a:srgbClr val="00AEEE"/>
                </a:solidFill>
                <a:latin typeface="Arial"/>
                <a:cs typeface="Arial"/>
              </a:rPr>
              <a:t>va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29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175" dirty="0">
                <a:solidFill>
                  <a:srgbClr val="00AEEE"/>
                </a:solidFill>
                <a:latin typeface="Arial"/>
                <a:cs typeface="Arial"/>
              </a:rPr>
              <a:t>mone</a:t>
            </a:r>
            <a:r>
              <a:rPr sz="2200" b="1" spc="-200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200" b="1" spc="-170" dirty="0">
                <a:solidFill>
                  <a:srgbClr val="00AEEE"/>
                </a:solidFill>
                <a:latin typeface="Arial"/>
                <a:cs typeface="Arial"/>
              </a:rPr>
              <a:t>mone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spc="-3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114" dirty="0">
                <a:solidFill>
                  <a:srgbClr val="00AEEE"/>
                </a:solidFill>
                <a:latin typeface="Arial"/>
                <a:cs typeface="Arial"/>
              </a:rPr>
              <a:t>2000.50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200" spc="15" dirty="0">
                <a:solidFill>
                  <a:srgbClr val="2D2B1F"/>
                </a:solidFill>
                <a:latin typeface="Arial MT"/>
                <a:cs typeface="Arial MT"/>
              </a:rPr>
              <a:t>//--&gt;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&lt;/script&gt;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091" y="108026"/>
            <a:ext cx="76479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S</a:t>
            </a:r>
            <a:r>
              <a:rPr spc="-285" dirty="0"/>
              <a:t>u</a:t>
            </a:r>
            <a:r>
              <a:rPr spc="-5" dirty="0"/>
              <a:t>m</a:t>
            </a:r>
            <a:r>
              <a:rPr spc="-570" dirty="0"/>
              <a:t> </a:t>
            </a:r>
            <a:r>
              <a:rPr spc="-135" dirty="0"/>
              <a:t>o</a:t>
            </a:r>
            <a:r>
              <a:rPr spc="-5" dirty="0"/>
              <a:t>f</a:t>
            </a:r>
            <a:r>
              <a:rPr spc="-240" dirty="0"/>
              <a:t> </a:t>
            </a:r>
            <a:r>
              <a:rPr spc="-204" dirty="0"/>
              <a:t>Numb</a:t>
            </a:r>
            <a:r>
              <a:rPr spc="-200" dirty="0"/>
              <a:t>er</a:t>
            </a:r>
            <a:r>
              <a:rPr spc="-5" dirty="0"/>
              <a:t>s</a:t>
            </a:r>
            <a:r>
              <a:rPr spc="-380" dirty="0"/>
              <a:t> </a:t>
            </a:r>
            <a:r>
              <a:rPr spc="-5" dirty="0">
                <a:latin typeface="Trebuchet MS"/>
                <a:cs typeface="Trebuchet MS"/>
              </a:rPr>
              <a:t>–</a:t>
            </a:r>
            <a:r>
              <a:rPr spc="-365" dirty="0">
                <a:latin typeface="Trebuchet MS"/>
                <a:cs typeface="Trebuchet MS"/>
              </a:rPr>
              <a:t> </a:t>
            </a:r>
            <a:r>
              <a:rPr spc="-229" dirty="0"/>
              <a:t>Ex</a:t>
            </a:r>
            <a:r>
              <a:rPr spc="-225" dirty="0"/>
              <a:t>am</a:t>
            </a:r>
            <a:r>
              <a:rPr spc="-220" dirty="0"/>
              <a:t>p</a:t>
            </a:r>
            <a:r>
              <a:rPr spc="-225" dirty="0"/>
              <a:t>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32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3250" y="1648181"/>
            <a:ext cx="7939405" cy="4721860"/>
            <a:chOff x="603250" y="1648181"/>
            <a:chExt cx="7939405" cy="4721860"/>
          </a:xfrm>
        </p:grpSpPr>
        <p:sp>
          <p:nvSpPr>
            <p:cNvPr id="5" name="object 5"/>
            <p:cNvSpPr/>
            <p:nvPr/>
          </p:nvSpPr>
          <p:spPr>
            <a:xfrm>
              <a:off x="609599" y="1654530"/>
              <a:ext cx="7926705" cy="4709160"/>
            </a:xfrm>
            <a:custGeom>
              <a:avLst/>
              <a:gdLst/>
              <a:ahLst/>
              <a:cxnLst/>
              <a:rect l="l" t="t" r="r" b="b"/>
              <a:pathLst>
                <a:path w="7926705" h="4709160">
                  <a:moveTo>
                    <a:pt x="7926451" y="0"/>
                  </a:moveTo>
                  <a:lnTo>
                    <a:pt x="0" y="0"/>
                  </a:lnTo>
                  <a:lnTo>
                    <a:pt x="0" y="4709033"/>
                  </a:lnTo>
                  <a:lnTo>
                    <a:pt x="7926451" y="4709033"/>
                  </a:lnTo>
                  <a:lnTo>
                    <a:pt x="7926451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599" y="1654530"/>
              <a:ext cx="7926705" cy="4709160"/>
            </a:xfrm>
            <a:custGeom>
              <a:avLst/>
              <a:gdLst/>
              <a:ahLst/>
              <a:cxnLst/>
              <a:rect l="l" t="t" r="r" b="b"/>
              <a:pathLst>
                <a:path w="7926705" h="4709160">
                  <a:moveTo>
                    <a:pt x="0" y="4709033"/>
                  </a:moveTo>
                  <a:lnTo>
                    <a:pt x="7926451" y="4709033"/>
                  </a:lnTo>
                  <a:lnTo>
                    <a:pt x="7926451" y="0"/>
                  </a:lnTo>
                  <a:lnTo>
                    <a:pt x="0" y="0"/>
                  </a:lnTo>
                  <a:lnTo>
                    <a:pt x="0" y="4709033"/>
                  </a:lnTo>
                  <a:close/>
                </a:path>
              </a:pathLst>
            </a:custGeom>
            <a:ln w="12698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88035" y="834944"/>
            <a:ext cx="3258820" cy="1156335"/>
          </a:xfrm>
          <a:prstGeom prst="rect">
            <a:avLst/>
          </a:prstGeom>
        </p:spPr>
        <p:txBody>
          <a:bodyPr vert="horz" wrap="square" lIns="0" tIns="244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25"/>
              </a:spcBef>
            </a:pPr>
            <a:r>
              <a:rPr sz="2800" spc="-55" dirty="0">
                <a:solidFill>
                  <a:srgbClr val="47422F"/>
                </a:solidFill>
                <a:latin typeface="Arial MT"/>
                <a:cs typeface="Arial MT"/>
              </a:rPr>
              <a:t>sum-of-numbers.html</a:t>
            </a:r>
            <a:endParaRPr sz="2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&lt;html&gt;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035" y="2277567"/>
            <a:ext cx="265176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60" dirty="0">
                <a:solidFill>
                  <a:srgbClr val="00AEEE"/>
                </a:solidFill>
                <a:latin typeface="Arial"/>
                <a:cs typeface="Arial"/>
              </a:rPr>
              <a:t>&lt;head&gt;</a:t>
            </a:r>
            <a:endParaRPr sz="2000">
              <a:latin typeface="Arial"/>
              <a:cs typeface="Arial"/>
            </a:endParaRPr>
          </a:p>
          <a:p>
            <a:pPr marL="294640">
              <a:lnSpc>
                <a:spcPct val="100000"/>
              </a:lnSpc>
            </a:pPr>
            <a:r>
              <a:rPr sz="2000" b="1" spc="140" dirty="0">
                <a:solidFill>
                  <a:srgbClr val="00AEEE"/>
                </a:solidFill>
                <a:latin typeface="Arial"/>
                <a:cs typeface="Arial"/>
              </a:rPr>
              <a:t>&lt;title&gt;JavaScript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83355" y="2582672"/>
            <a:ext cx="168148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80" dirty="0">
                <a:solidFill>
                  <a:srgbClr val="00AEEE"/>
                </a:solidFill>
                <a:latin typeface="Arial"/>
                <a:cs typeface="Arial"/>
              </a:rPr>
              <a:t>Demo&lt;/title&gt;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035" y="2887472"/>
            <a:ext cx="7091045" cy="3379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71500" marR="2489835" indent="-277495">
              <a:lnSpc>
                <a:spcPct val="100000"/>
              </a:lnSpc>
              <a:spcBef>
                <a:spcPts val="105"/>
              </a:spcBef>
              <a:tabLst>
                <a:tab pos="1410335" algn="l"/>
                <a:tab pos="3225165" algn="l"/>
              </a:tabLst>
            </a:pPr>
            <a:r>
              <a:rPr sz="2000" b="1" spc="125" dirty="0">
                <a:solidFill>
                  <a:srgbClr val="00AEEE"/>
                </a:solidFill>
                <a:latin typeface="Arial"/>
                <a:cs typeface="Arial"/>
              </a:rPr>
              <a:t>&lt;script	</a:t>
            </a:r>
            <a:r>
              <a:rPr sz="2000" b="1" spc="135" dirty="0">
                <a:solidFill>
                  <a:srgbClr val="00AEEE"/>
                </a:solidFill>
                <a:latin typeface="Arial"/>
                <a:cs typeface="Arial"/>
              </a:rPr>
              <a:t>type="text/javascript"&gt; </a:t>
            </a:r>
            <a:r>
              <a:rPr sz="2000" b="1" spc="-54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10" dirty="0">
                <a:solidFill>
                  <a:srgbClr val="00AEEE"/>
                </a:solidFill>
                <a:latin typeface="Arial"/>
                <a:cs typeface="Arial"/>
              </a:rPr>
              <a:t>funct</a:t>
            </a:r>
            <a:r>
              <a:rPr sz="2000" b="1" spc="-1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i</a:t>
            </a:r>
            <a:r>
              <a:rPr sz="20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70" dirty="0">
                <a:solidFill>
                  <a:srgbClr val="00AEEE"/>
                </a:solidFill>
                <a:latin typeface="Arial"/>
                <a:cs typeface="Arial"/>
              </a:rPr>
              <a:t>on</a:t>
            </a:r>
            <a:r>
              <a:rPr sz="2000" b="1" spc="4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00AEEE"/>
                </a:solidFill>
                <a:latin typeface="Arial"/>
                <a:cs typeface="Arial"/>
              </a:rPr>
              <a:t>calcSum()	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endParaRPr sz="2000">
              <a:latin typeface="Arial"/>
              <a:cs typeface="Arial"/>
            </a:endParaRPr>
          </a:p>
          <a:p>
            <a:pPr marL="852169">
              <a:lnSpc>
                <a:spcPct val="100000"/>
              </a:lnSpc>
              <a:tabLst>
                <a:tab pos="1829435" algn="l"/>
              </a:tabLst>
            </a:pPr>
            <a:r>
              <a:rPr sz="2000" b="1" spc="45" dirty="0">
                <a:solidFill>
                  <a:srgbClr val="00AEEE"/>
                </a:solidFill>
                <a:latin typeface="Arial"/>
                <a:cs typeface="Arial"/>
              </a:rPr>
              <a:t>value1	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  <a:p>
            <a:pPr marL="852169" marR="24130" indent="278765">
              <a:lnSpc>
                <a:spcPct val="100000"/>
              </a:lnSpc>
              <a:tabLst>
                <a:tab pos="1829435" algn="l"/>
              </a:tabLst>
            </a:pPr>
            <a:r>
              <a:rPr sz="2000" b="1" spc="-50" dirty="0">
                <a:solidFill>
                  <a:srgbClr val="00AEEE"/>
                </a:solidFill>
                <a:latin typeface="Arial"/>
                <a:cs typeface="Arial"/>
              </a:rPr>
              <a:t>par</a:t>
            </a:r>
            <a:r>
              <a:rPr sz="2000" b="1" spc="-24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30" dirty="0">
                <a:solidFill>
                  <a:srgbClr val="00AEEE"/>
                </a:solidFill>
                <a:latin typeface="Arial"/>
                <a:cs typeface="Arial"/>
              </a:rPr>
              <a:t>seInt(d</a:t>
            </a:r>
            <a:r>
              <a:rPr sz="2000" b="1" spc="-3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00AEEE"/>
                </a:solidFill>
                <a:latin typeface="Arial"/>
                <a:cs typeface="Arial"/>
              </a:rPr>
              <a:t>ocument.mainFor</a:t>
            </a:r>
            <a:r>
              <a:rPr sz="2000" b="1" spc="-24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5" dirty="0">
                <a:solidFill>
                  <a:srgbClr val="00AEEE"/>
                </a:solidFill>
                <a:latin typeface="Arial"/>
                <a:cs typeface="Arial"/>
              </a:rPr>
              <a:t>m.textBox1.</a:t>
            </a:r>
            <a:r>
              <a:rPr sz="2000" b="1" spc="-3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55" dirty="0">
                <a:solidFill>
                  <a:srgbClr val="00AEEE"/>
                </a:solidFill>
                <a:latin typeface="Arial"/>
                <a:cs typeface="Arial"/>
              </a:rPr>
              <a:t>value)</a:t>
            </a:r>
            <a:r>
              <a:rPr sz="2000" b="1" spc="-1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 </a:t>
            </a:r>
            <a:r>
              <a:rPr sz="2000" b="1" spc="-5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00AEEE"/>
                </a:solidFill>
                <a:latin typeface="Arial"/>
                <a:cs typeface="Arial"/>
              </a:rPr>
              <a:t>value2	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endParaRPr sz="2000">
              <a:latin typeface="Arial"/>
              <a:cs typeface="Arial"/>
            </a:endParaRPr>
          </a:p>
          <a:p>
            <a:pPr marL="852169" marR="5080" indent="278765">
              <a:lnSpc>
                <a:spcPct val="100000"/>
              </a:lnSpc>
              <a:tabLst>
                <a:tab pos="1689100" algn="l"/>
                <a:tab pos="2667635" algn="l"/>
                <a:tab pos="2946400" algn="l"/>
                <a:tab pos="5740400" algn="l"/>
                <a:tab pos="6021070" algn="l"/>
              </a:tabLst>
            </a:pPr>
            <a:r>
              <a:rPr sz="2000" b="1" spc="-55" dirty="0">
                <a:solidFill>
                  <a:srgbClr val="00AEEE"/>
                </a:solidFill>
                <a:latin typeface="Arial"/>
                <a:cs typeface="Arial"/>
              </a:rPr>
              <a:t>par</a:t>
            </a:r>
            <a:r>
              <a:rPr sz="2000" b="1" spc="-26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00" dirty="0">
                <a:solidFill>
                  <a:srgbClr val="00AEEE"/>
                </a:solidFill>
                <a:latin typeface="Arial"/>
                <a:cs typeface="Arial"/>
              </a:rPr>
              <a:t>seInt(</a:t>
            </a:r>
            <a:r>
              <a:rPr sz="2000" b="1" spc="-3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r>
              <a:rPr sz="2000" b="1" spc="-204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195" dirty="0">
                <a:solidFill>
                  <a:srgbClr val="00AEEE"/>
                </a:solidFill>
                <a:latin typeface="Arial"/>
                <a:cs typeface="Arial"/>
              </a:rPr>
              <a:t>ocume</a:t>
            </a:r>
            <a:r>
              <a:rPr sz="20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nt.mainFor</a:t>
            </a:r>
            <a:r>
              <a:rPr sz="2000" b="1" spc="-254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AEEE"/>
                </a:solidFill>
                <a:latin typeface="Arial"/>
                <a:cs typeface="Arial"/>
              </a:rPr>
              <a:t>m.textBox2.</a:t>
            </a:r>
            <a:r>
              <a:rPr sz="2000" b="1" spc="-3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75" dirty="0">
                <a:solidFill>
                  <a:srgbClr val="00AEEE"/>
                </a:solidFill>
                <a:latin typeface="Arial"/>
                <a:cs typeface="Arial"/>
              </a:rPr>
              <a:t>value</a:t>
            </a:r>
            <a:r>
              <a:rPr sz="2000" b="1" spc="-3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000" b="1" spc="-3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 </a:t>
            </a:r>
            <a:r>
              <a:rPr sz="2000" b="1" spc="-54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185" dirty="0">
                <a:solidFill>
                  <a:srgbClr val="00AEEE"/>
                </a:solidFill>
                <a:latin typeface="Arial"/>
                <a:cs typeface="Arial"/>
              </a:rPr>
              <a:t>sum</a:t>
            </a:r>
            <a:r>
              <a:rPr sz="2000" b="1" spc="2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	</a:t>
            </a:r>
            <a:r>
              <a:rPr sz="2000" b="1" spc="45" dirty="0">
                <a:solidFill>
                  <a:srgbClr val="00AEEE"/>
                </a:solidFill>
                <a:latin typeface="Arial"/>
                <a:cs typeface="Arial"/>
              </a:rPr>
              <a:t>value1	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+	</a:t>
            </a:r>
            <a:r>
              <a:rPr sz="2000" b="1" spc="95" dirty="0">
                <a:solidFill>
                  <a:srgbClr val="00AEEE"/>
                </a:solidFill>
                <a:latin typeface="Arial"/>
                <a:cs typeface="Arial"/>
              </a:rPr>
              <a:t>value2; </a:t>
            </a:r>
            <a:r>
              <a:rPr sz="2000" b="1" spc="1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15" dirty="0">
                <a:solidFill>
                  <a:srgbClr val="00AEEE"/>
                </a:solidFill>
                <a:latin typeface="Arial"/>
                <a:cs typeface="Arial"/>
              </a:rPr>
              <a:t>document.mainForm.textBoxSum.value	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	</a:t>
            </a:r>
            <a:r>
              <a:rPr sz="2000" b="1" spc="-75" dirty="0">
                <a:solidFill>
                  <a:srgbClr val="00AEEE"/>
                </a:solidFill>
                <a:latin typeface="Arial"/>
                <a:cs typeface="Arial"/>
              </a:rPr>
              <a:t>sum;</a:t>
            </a:r>
            <a:endParaRPr sz="2000">
              <a:latin typeface="Arial"/>
              <a:cs typeface="Arial"/>
            </a:endParaRPr>
          </a:p>
          <a:p>
            <a:pPr marL="571500">
              <a:lnSpc>
                <a:spcPct val="100000"/>
              </a:lnSpc>
            </a:pP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294640">
              <a:lnSpc>
                <a:spcPct val="100000"/>
              </a:lnSpc>
            </a:pPr>
            <a:r>
              <a:rPr sz="2000" b="1" spc="145" dirty="0">
                <a:solidFill>
                  <a:srgbClr val="00AEEE"/>
                </a:solidFill>
                <a:latin typeface="Arial"/>
                <a:cs typeface="Arial"/>
              </a:rPr>
              <a:t>&lt;/script&gt;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spc="15" dirty="0">
                <a:solidFill>
                  <a:srgbClr val="00AEEE"/>
                </a:solidFill>
                <a:latin typeface="Arial"/>
                <a:cs typeface="Arial"/>
              </a:rPr>
              <a:t>&lt;/head&gt;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133604"/>
            <a:ext cx="86029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0" dirty="0"/>
              <a:t>S</a:t>
            </a:r>
            <a:r>
              <a:rPr spc="-285" dirty="0"/>
              <a:t>u</a:t>
            </a:r>
            <a:r>
              <a:rPr spc="-5" dirty="0"/>
              <a:t>m</a:t>
            </a:r>
            <a:r>
              <a:rPr spc="-565" dirty="0"/>
              <a:t> </a:t>
            </a:r>
            <a:r>
              <a:rPr spc="-135" dirty="0"/>
              <a:t>o</a:t>
            </a:r>
            <a:r>
              <a:rPr spc="-5" dirty="0"/>
              <a:t>f</a:t>
            </a:r>
            <a:r>
              <a:rPr spc="-240" dirty="0"/>
              <a:t> </a:t>
            </a:r>
            <a:r>
              <a:rPr spc="-204" dirty="0"/>
              <a:t>Nu</a:t>
            </a:r>
            <a:r>
              <a:rPr spc="-200" dirty="0"/>
              <a:t>m</a:t>
            </a:r>
            <a:r>
              <a:rPr spc="-204" dirty="0"/>
              <a:t>b</a:t>
            </a:r>
            <a:r>
              <a:rPr spc="-200" dirty="0"/>
              <a:t>er</a:t>
            </a:r>
            <a:r>
              <a:rPr spc="-5" dirty="0"/>
              <a:t>s</a:t>
            </a:r>
            <a:r>
              <a:rPr spc="-375" dirty="0"/>
              <a:t> </a:t>
            </a:r>
            <a:r>
              <a:rPr spc="-5" dirty="0">
                <a:latin typeface="Trebuchet MS"/>
                <a:cs typeface="Trebuchet MS"/>
              </a:rPr>
              <a:t>–</a:t>
            </a:r>
            <a:r>
              <a:rPr spc="-425" dirty="0">
                <a:latin typeface="Trebuchet MS"/>
                <a:cs typeface="Trebuchet MS"/>
              </a:rPr>
              <a:t> </a:t>
            </a:r>
            <a:r>
              <a:rPr spc="-225" dirty="0"/>
              <a:t>E</a:t>
            </a:r>
            <a:r>
              <a:rPr spc="-229" dirty="0"/>
              <a:t>x</a:t>
            </a:r>
            <a:r>
              <a:rPr spc="-225" dirty="0"/>
              <a:t>a</a:t>
            </a:r>
            <a:r>
              <a:rPr spc="-220" dirty="0"/>
              <a:t>mpl</a:t>
            </a:r>
            <a:r>
              <a:rPr spc="-5" dirty="0"/>
              <a:t>e</a:t>
            </a:r>
            <a:r>
              <a:rPr spc="-459" dirty="0"/>
              <a:t> </a:t>
            </a:r>
            <a:r>
              <a:rPr spc="-70" dirty="0"/>
              <a:t>(</a:t>
            </a:r>
            <a:r>
              <a:rPr spc="-65" dirty="0"/>
              <a:t>2</a:t>
            </a:r>
            <a:r>
              <a:rPr spc="-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8035" y="991616"/>
            <a:ext cx="42926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60" dirty="0">
                <a:solidFill>
                  <a:srgbClr val="47422F"/>
                </a:solidFill>
                <a:latin typeface="Arial MT"/>
                <a:cs typeface="Arial MT"/>
              </a:rPr>
              <a:t>su</a:t>
            </a:r>
            <a:r>
              <a:rPr sz="2800" spc="-70" dirty="0">
                <a:solidFill>
                  <a:srgbClr val="47422F"/>
                </a:solidFill>
                <a:latin typeface="Arial MT"/>
                <a:cs typeface="Arial MT"/>
              </a:rPr>
              <a:t>m</a:t>
            </a:r>
            <a:r>
              <a:rPr sz="2800" spc="-65" dirty="0">
                <a:solidFill>
                  <a:srgbClr val="47422F"/>
                </a:solidFill>
                <a:latin typeface="Arial MT"/>
                <a:cs typeface="Arial MT"/>
              </a:rPr>
              <a:t>-</a:t>
            </a:r>
            <a:r>
              <a:rPr sz="2800" spc="-60" dirty="0">
                <a:solidFill>
                  <a:srgbClr val="47422F"/>
                </a:solidFill>
                <a:latin typeface="Arial MT"/>
                <a:cs typeface="Arial MT"/>
              </a:rPr>
              <a:t>o</a:t>
            </a:r>
            <a:r>
              <a:rPr sz="2800" spc="-65" dirty="0">
                <a:solidFill>
                  <a:srgbClr val="47422F"/>
                </a:solidFill>
                <a:latin typeface="Arial MT"/>
                <a:cs typeface="Arial MT"/>
              </a:rPr>
              <a:t>f-n</a:t>
            </a:r>
            <a:r>
              <a:rPr sz="2800" spc="-50" dirty="0">
                <a:solidFill>
                  <a:srgbClr val="47422F"/>
                </a:solidFill>
                <a:latin typeface="Arial MT"/>
                <a:cs typeface="Arial MT"/>
              </a:rPr>
              <a:t>u</a:t>
            </a:r>
            <a:r>
              <a:rPr sz="2800" spc="-60" dirty="0">
                <a:solidFill>
                  <a:srgbClr val="47422F"/>
                </a:solidFill>
                <a:latin typeface="Arial MT"/>
                <a:cs typeface="Arial MT"/>
              </a:rPr>
              <a:t>m</a:t>
            </a:r>
            <a:r>
              <a:rPr sz="2800" spc="-65" dirty="0">
                <a:solidFill>
                  <a:srgbClr val="47422F"/>
                </a:solidFill>
                <a:latin typeface="Arial MT"/>
                <a:cs typeface="Arial MT"/>
              </a:rPr>
              <a:t>b</a:t>
            </a:r>
            <a:r>
              <a:rPr sz="2800" spc="-50" dirty="0">
                <a:solidFill>
                  <a:srgbClr val="47422F"/>
                </a:solidFill>
                <a:latin typeface="Arial MT"/>
                <a:cs typeface="Arial MT"/>
              </a:rPr>
              <a:t>e</a:t>
            </a:r>
            <a:r>
              <a:rPr sz="2800" spc="-65" dirty="0">
                <a:solidFill>
                  <a:srgbClr val="47422F"/>
                </a:solidFill>
                <a:latin typeface="Arial MT"/>
                <a:cs typeface="Arial MT"/>
              </a:rPr>
              <a:t>r</a:t>
            </a:r>
            <a:r>
              <a:rPr sz="2800" spc="-60" dirty="0">
                <a:solidFill>
                  <a:srgbClr val="47422F"/>
                </a:solidFill>
                <a:latin typeface="Arial MT"/>
                <a:cs typeface="Arial MT"/>
              </a:rPr>
              <a:t>s</a:t>
            </a:r>
            <a:r>
              <a:rPr sz="2800" spc="-50" dirty="0">
                <a:solidFill>
                  <a:srgbClr val="47422F"/>
                </a:solidFill>
                <a:latin typeface="Arial MT"/>
                <a:cs typeface="Arial MT"/>
              </a:rPr>
              <a:t>.</a:t>
            </a:r>
            <a:r>
              <a:rPr sz="2800" spc="-65" dirty="0">
                <a:solidFill>
                  <a:srgbClr val="47422F"/>
                </a:solidFill>
                <a:latin typeface="Arial MT"/>
                <a:cs typeface="Arial MT"/>
              </a:rPr>
              <a:t>h</a:t>
            </a:r>
            <a:r>
              <a:rPr sz="2800" spc="-50" dirty="0">
                <a:solidFill>
                  <a:srgbClr val="47422F"/>
                </a:solidFill>
                <a:latin typeface="Arial MT"/>
                <a:cs typeface="Arial MT"/>
              </a:rPr>
              <a:t>t</a:t>
            </a:r>
            <a:r>
              <a:rPr sz="2800" spc="-70" dirty="0">
                <a:solidFill>
                  <a:srgbClr val="47422F"/>
                </a:solidFill>
                <a:latin typeface="Arial MT"/>
                <a:cs typeface="Arial MT"/>
              </a:rPr>
              <a:t>m</a:t>
            </a:r>
            <a:r>
              <a:rPr sz="2800" spc="-5" dirty="0">
                <a:solidFill>
                  <a:srgbClr val="47422F"/>
                </a:solidFill>
                <a:latin typeface="Arial MT"/>
                <a:cs typeface="Arial MT"/>
              </a:rPr>
              <a:t>l</a:t>
            </a:r>
            <a:r>
              <a:rPr sz="2800" spc="-229" dirty="0">
                <a:solidFill>
                  <a:srgbClr val="47422F"/>
                </a:solidFill>
                <a:latin typeface="Arial MT"/>
                <a:cs typeface="Arial MT"/>
              </a:rPr>
              <a:t> </a:t>
            </a:r>
            <a:r>
              <a:rPr sz="2800" spc="-65" dirty="0">
                <a:solidFill>
                  <a:srgbClr val="47422F"/>
                </a:solidFill>
                <a:latin typeface="Arial MT"/>
                <a:cs typeface="Arial MT"/>
              </a:rPr>
              <a:t>(</a:t>
            </a:r>
            <a:r>
              <a:rPr sz="2800" spc="-60" dirty="0">
                <a:solidFill>
                  <a:srgbClr val="47422F"/>
                </a:solidFill>
                <a:latin typeface="Arial MT"/>
                <a:cs typeface="Arial MT"/>
              </a:rPr>
              <a:t>c</a:t>
            </a:r>
            <a:r>
              <a:rPr sz="2800" spc="-65" dirty="0">
                <a:solidFill>
                  <a:srgbClr val="47422F"/>
                </a:solidFill>
                <a:latin typeface="Arial MT"/>
                <a:cs typeface="Arial MT"/>
              </a:rPr>
              <a:t>ont.</a:t>
            </a:r>
            <a:r>
              <a:rPr sz="2800" spc="-5" dirty="0">
                <a:solidFill>
                  <a:srgbClr val="47422F"/>
                </a:solidFill>
                <a:latin typeface="Arial MT"/>
                <a:cs typeface="Arial MT"/>
              </a:rPr>
              <a:t>)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33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3250" y="1548002"/>
            <a:ext cx="7939405" cy="4168140"/>
            <a:chOff x="603250" y="1548002"/>
            <a:chExt cx="7939405" cy="4168140"/>
          </a:xfrm>
        </p:grpSpPr>
        <p:sp>
          <p:nvSpPr>
            <p:cNvPr id="6" name="object 6"/>
            <p:cNvSpPr/>
            <p:nvPr/>
          </p:nvSpPr>
          <p:spPr>
            <a:xfrm>
              <a:off x="609600" y="1554352"/>
              <a:ext cx="7926705" cy="4155440"/>
            </a:xfrm>
            <a:custGeom>
              <a:avLst/>
              <a:gdLst/>
              <a:ahLst/>
              <a:cxnLst/>
              <a:rect l="l" t="t" r="r" b="b"/>
              <a:pathLst>
                <a:path w="7926705" h="4155440">
                  <a:moveTo>
                    <a:pt x="7926451" y="0"/>
                  </a:moveTo>
                  <a:lnTo>
                    <a:pt x="0" y="0"/>
                  </a:lnTo>
                  <a:lnTo>
                    <a:pt x="0" y="4154932"/>
                  </a:lnTo>
                  <a:lnTo>
                    <a:pt x="7926451" y="4154932"/>
                  </a:lnTo>
                  <a:lnTo>
                    <a:pt x="7926451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1554352"/>
              <a:ext cx="7926705" cy="4155440"/>
            </a:xfrm>
            <a:custGeom>
              <a:avLst/>
              <a:gdLst/>
              <a:ahLst/>
              <a:cxnLst/>
              <a:rect l="l" t="t" r="r" b="b"/>
              <a:pathLst>
                <a:path w="7926705" h="4155440">
                  <a:moveTo>
                    <a:pt x="0" y="4154932"/>
                  </a:moveTo>
                  <a:lnTo>
                    <a:pt x="7926451" y="4154932"/>
                  </a:lnTo>
                  <a:lnTo>
                    <a:pt x="7926451" y="0"/>
                  </a:lnTo>
                  <a:lnTo>
                    <a:pt x="0" y="0"/>
                  </a:lnTo>
                  <a:lnTo>
                    <a:pt x="0" y="4154932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157084" y="2235149"/>
            <a:ext cx="77406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&lt;br/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&lt;b</a:t>
            </a: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035" y="1564640"/>
            <a:ext cx="6293485" cy="33788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90" dirty="0">
                <a:solidFill>
                  <a:srgbClr val="00AEEE"/>
                </a:solidFill>
                <a:latin typeface="Arial"/>
                <a:cs typeface="Arial"/>
              </a:rPr>
              <a:t>&lt;body&gt;</a:t>
            </a:r>
            <a:endParaRPr sz="22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  <a:tabLst>
                <a:tab pos="1245235" algn="l"/>
              </a:tabLst>
            </a:pPr>
            <a:r>
              <a:rPr sz="2200" b="1" spc="-25" dirty="0">
                <a:solidFill>
                  <a:srgbClr val="00AEEE"/>
                </a:solidFill>
                <a:latin typeface="Arial"/>
                <a:cs typeface="Arial"/>
              </a:rPr>
              <a:t>&lt;form	</a:t>
            </a:r>
            <a:r>
              <a:rPr sz="2200" b="1" spc="-105" dirty="0">
                <a:solidFill>
                  <a:srgbClr val="00AEEE"/>
                </a:solidFill>
                <a:latin typeface="Arial"/>
                <a:cs typeface="Arial"/>
              </a:rPr>
              <a:t>name="mainForm"&gt;</a:t>
            </a:r>
            <a:endParaRPr sz="22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tabLst>
                <a:tab pos="1707514" algn="l"/>
                <a:tab pos="3554729" algn="l"/>
                <a:tab pos="6017895" algn="l"/>
              </a:tabLst>
            </a:pP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&lt;inp</a:t>
            </a: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13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x</a:t>
            </a:r>
            <a:r>
              <a:rPr sz="2200" b="1" spc="14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name="text</a:t>
            </a:r>
            <a:r>
              <a:rPr sz="2200" b="1" spc="-25" dirty="0">
                <a:solidFill>
                  <a:srgbClr val="00AEEE"/>
                </a:solidFill>
                <a:latin typeface="Arial"/>
                <a:cs typeface="Arial"/>
              </a:rPr>
              <a:t>B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spc="-20" dirty="0">
                <a:solidFill>
                  <a:srgbClr val="00AEEE"/>
                </a:solidFill>
                <a:latin typeface="Arial"/>
                <a:cs typeface="Arial"/>
              </a:rPr>
              <a:t>x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60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tabLst>
                <a:tab pos="1707514" algn="l"/>
                <a:tab pos="3554729" algn="l"/>
                <a:tab pos="6017895" algn="l"/>
              </a:tabLst>
            </a:pP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&lt;inpu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y</a:t>
            </a: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pe="</a:t>
            </a:r>
            <a:r>
              <a:rPr sz="2200" b="1" spc="12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13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125" dirty="0">
                <a:solidFill>
                  <a:srgbClr val="00AEEE"/>
                </a:solidFill>
                <a:latin typeface="Arial"/>
                <a:cs typeface="Arial"/>
              </a:rPr>
              <a:t>x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na</a:t>
            </a:r>
            <a:r>
              <a:rPr sz="2200" b="1" spc="-25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e="text</a:t>
            </a:r>
            <a:r>
              <a:rPr sz="2200" b="1" spc="-20" dirty="0">
                <a:solidFill>
                  <a:srgbClr val="00AEEE"/>
                </a:solidFill>
                <a:latin typeface="Arial"/>
                <a:cs typeface="Arial"/>
              </a:rPr>
              <a:t>B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spc="-15" dirty="0">
                <a:solidFill>
                  <a:srgbClr val="00AEEE"/>
                </a:solidFill>
                <a:latin typeface="Arial"/>
                <a:cs typeface="Arial"/>
              </a:rPr>
              <a:t>x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2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60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  <a:p>
            <a:pPr marL="935990" marR="115570" indent="-306705">
              <a:lnSpc>
                <a:spcPct val="100000"/>
              </a:lnSpc>
              <a:tabLst>
                <a:tab pos="1707514" algn="l"/>
                <a:tab pos="3862704" algn="l"/>
                <a:tab pos="4170045" algn="l"/>
                <a:tab pos="5863590" algn="l"/>
              </a:tabLst>
            </a:pPr>
            <a:r>
              <a:rPr sz="2200" b="1" spc="75" dirty="0">
                <a:solidFill>
                  <a:srgbClr val="001F5F"/>
                </a:solidFill>
                <a:latin typeface="Arial"/>
                <a:cs typeface="Arial"/>
              </a:rPr>
              <a:t>&lt;input	</a:t>
            </a:r>
            <a:r>
              <a:rPr sz="2200" b="1" spc="60" dirty="0">
                <a:solidFill>
                  <a:srgbClr val="001F5F"/>
                </a:solidFill>
                <a:latin typeface="Arial"/>
                <a:cs typeface="Arial"/>
              </a:rPr>
              <a:t>type="button"	</a:t>
            </a:r>
            <a:r>
              <a:rPr sz="2200" b="1" spc="25" dirty="0">
                <a:solidFill>
                  <a:srgbClr val="001F5F"/>
                </a:solidFill>
                <a:latin typeface="Arial"/>
                <a:cs typeface="Arial"/>
              </a:rPr>
              <a:t>value="Process" </a:t>
            </a:r>
            <a:r>
              <a:rPr sz="2200" b="1" spc="-6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200" b="1" spc="145" dirty="0">
                <a:solidFill>
                  <a:srgbClr val="001F5F"/>
                </a:solidFill>
                <a:latin typeface="Arial"/>
                <a:cs typeface="Arial"/>
              </a:rPr>
              <a:t>onclick="javascript:	</a:t>
            </a:r>
            <a:r>
              <a:rPr sz="2200" b="1" spc="45" dirty="0">
                <a:solidFill>
                  <a:srgbClr val="001F5F"/>
                </a:solidFill>
                <a:latin typeface="Arial"/>
                <a:cs typeface="Arial"/>
              </a:rPr>
              <a:t>calcSum()"	</a:t>
            </a:r>
            <a:r>
              <a:rPr sz="2200" b="1" spc="120" dirty="0">
                <a:solidFill>
                  <a:srgbClr val="001F5F"/>
                </a:solidFill>
                <a:latin typeface="Arial"/>
                <a:cs typeface="Arial"/>
              </a:rPr>
              <a:t>/&gt;</a:t>
            </a:r>
            <a:r>
              <a:rPr sz="2200" b="1" spc="-3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  <a:p>
            <a:pPr marL="628015">
              <a:lnSpc>
                <a:spcPct val="100000"/>
              </a:lnSpc>
              <a:spcBef>
                <a:spcPts val="5"/>
              </a:spcBef>
              <a:tabLst>
                <a:tab pos="1707514" algn="l"/>
                <a:tab pos="3554729" algn="l"/>
              </a:tabLst>
            </a:pPr>
            <a:r>
              <a:rPr sz="2200" b="1" spc="85" dirty="0">
                <a:solidFill>
                  <a:srgbClr val="00AEEE"/>
                </a:solidFill>
                <a:latin typeface="Arial"/>
                <a:cs typeface="Arial"/>
              </a:rPr>
              <a:t>&lt;input	</a:t>
            </a: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type="text"	</a:t>
            </a:r>
            <a:r>
              <a:rPr sz="2200" b="1" spc="-100" dirty="0">
                <a:solidFill>
                  <a:srgbClr val="00AEEE"/>
                </a:solidFill>
                <a:latin typeface="Arial"/>
                <a:cs typeface="Arial"/>
              </a:rPr>
              <a:t>name="textBoxSum"</a:t>
            </a:r>
            <a:endParaRPr sz="2200">
              <a:latin typeface="Arial"/>
              <a:cs typeface="Arial"/>
            </a:endParaRPr>
          </a:p>
          <a:p>
            <a:pPr marL="935990">
              <a:lnSpc>
                <a:spcPct val="100000"/>
              </a:lnSpc>
            </a:pPr>
            <a:r>
              <a:rPr sz="2200" b="1" spc="70" dirty="0">
                <a:solidFill>
                  <a:srgbClr val="00AEEE"/>
                </a:solidFill>
                <a:latin typeface="Arial"/>
                <a:cs typeface="Arial"/>
              </a:rPr>
              <a:t>readonly="readonly"/&gt;</a:t>
            </a:r>
            <a:endParaRPr sz="22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</a:pPr>
            <a:r>
              <a:rPr sz="2200" b="1" spc="35" dirty="0">
                <a:solidFill>
                  <a:srgbClr val="00AEEE"/>
                </a:solidFill>
                <a:latin typeface="Arial"/>
                <a:cs typeface="Arial"/>
              </a:rPr>
              <a:t>&lt;/form&gt;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-10" dirty="0">
                <a:solidFill>
                  <a:srgbClr val="00AEEE"/>
                </a:solidFill>
                <a:latin typeface="Arial"/>
                <a:cs typeface="Arial"/>
              </a:rPr>
              <a:t>&lt;/body&gt;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8035" y="5274945"/>
            <a:ext cx="10814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75" dirty="0">
                <a:solidFill>
                  <a:srgbClr val="00AEEE"/>
                </a:solidFill>
                <a:latin typeface="Arial"/>
                <a:cs typeface="Arial"/>
              </a:rPr>
              <a:t>&lt;/ht</a:t>
            </a:r>
            <a:r>
              <a:rPr sz="2200" b="1" spc="8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200" b="1" spc="7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&gt;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212335" y="4247385"/>
            <a:ext cx="3892550" cy="2581910"/>
            <a:chOff x="4212335" y="4247385"/>
            <a:chExt cx="3892550" cy="2581910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36719" y="4273295"/>
              <a:ext cx="3867912" cy="255574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12335" y="4247385"/>
              <a:ext cx="3866388" cy="25557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525081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85" dirty="0"/>
              <a:t>Java</a:t>
            </a:r>
            <a:r>
              <a:rPr spc="-280" dirty="0"/>
              <a:t>S</a:t>
            </a:r>
            <a:r>
              <a:rPr spc="-290" dirty="0"/>
              <a:t>cri</a:t>
            </a:r>
            <a:r>
              <a:rPr spc="-280" dirty="0"/>
              <a:t>p</a:t>
            </a:r>
            <a:r>
              <a:rPr spc="-285" dirty="0"/>
              <a:t>t</a:t>
            </a:r>
            <a:r>
              <a:rPr spc="-5" dirty="0"/>
              <a:t>-</a:t>
            </a:r>
            <a:r>
              <a:rPr spc="-585" dirty="0"/>
              <a:t> </a:t>
            </a:r>
            <a:r>
              <a:rPr spc="-215" dirty="0"/>
              <a:t>Out</a:t>
            </a:r>
            <a:r>
              <a:rPr spc="-210" dirty="0"/>
              <a:t>l</a:t>
            </a:r>
            <a:r>
              <a:rPr spc="-215" dirty="0"/>
              <a:t>in</a:t>
            </a:r>
            <a:r>
              <a:rPr spc="-5" dirty="0"/>
              <a:t>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57200" y="1531619"/>
            <a:ext cx="4206240" cy="789940"/>
            <a:chOff x="457200" y="1531619"/>
            <a:chExt cx="4206240" cy="789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1549907"/>
              <a:ext cx="562356" cy="7360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59" y="1531619"/>
              <a:ext cx="3992879" cy="789431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649935" y="1501156"/>
            <a:ext cx="5049520" cy="335851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80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190" dirty="0">
                <a:solidFill>
                  <a:srgbClr val="47422F"/>
                </a:solidFill>
                <a:latin typeface="Arial"/>
                <a:cs typeface="Arial"/>
              </a:rPr>
              <a:t>O</a:t>
            </a:r>
            <a:r>
              <a:rPr sz="2800" b="1" spc="-180" dirty="0">
                <a:solidFill>
                  <a:srgbClr val="47422F"/>
                </a:solidFill>
                <a:latin typeface="Arial"/>
                <a:cs typeface="Arial"/>
              </a:rPr>
              <a:t>ve</a:t>
            </a:r>
            <a:r>
              <a:rPr sz="2800" b="1" spc="-185" dirty="0">
                <a:solidFill>
                  <a:srgbClr val="47422F"/>
                </a:solidFill>
                <a:latin typeface="Arial"/>
                <a:cs typeface="Arial"/>
              </a:rPr>
              <a:t>r</a:t>
            </a:r>
            <a:r>
              <a:rPr sz="2800" b="1" spc="-180" dirty="0">
                <a:solidFill>
                  <a:srgbClr val="47422F"/>
                </a:solidFill>
                <a:latin typeface="Arial"/>
                <a:cs typeface="Arial"/>
              </a:rPr>
              <a:t>v</a:t>
            </a:r>
            <a:r>
              <a:rPr sz="2800" b="1" spc="-185" dirty="0">
                <a:solidFill>
                  <a:srgbClr val="47422F"/>
                </a:solidFill>
                <a:latin typeface="Arial"/>
                <a:cs typeface="Arial"/>
              </a:rPr>
              <a:t>i</a:t>
            </a:r>
            <a:r>
              <a:rPr sz="2800" b="1" spc="-180" dirty="0">
                <a:solidFill>
                  <a:srgbClr val="47422F"/>
                </a:solidFill>
                <a:latin typeface="Arial"/>
                <a:cs typeface="Arial"/>
              </a:rPr>
              <a:t>e</a:t>
            </a:r>
            <a:r>
              <a:rPr sz="2800" b="1" spc="-5" dirty="0">
                <a:solidFill>
                  <a:srgbClr val="47422F"/>
                </a:solidFill>
                <a:latin typeface="Arial"/>
                <a:cs typeface="Arial"/>
              </a:rPr>
              <a:t>w</a:t>
            </a:r>
            <a:r>
              <a:rPr sz="2800" b="1" spc="-315" dirty="0">
                <a:solidFill>
                  <a:srgbClr val="47422F"/>
                </a:solidFill>
                <a:latin typeface="Arial"/>
                <a:cs typeface="Arial"/>
              </a:rPr>
              <a:t> </a:t>
            </a:r>
            <a:r>
              <a:rPr sz="2800" b="1" spc="-145" dirty="0">
                <a:solidFill>
                  <a:srgbClr val="47422F"/>
                </a:solidFill>
                <a:latin typeface="Arial"/>
                <a:cs typeface="Arial"/>
              </a:rPr>
              <a:t>o</a:t>
            </a:r>
            <a:r>
              <a:rPr sz="2800" b="1" spc="-5" dirty="0">
                <a:solidFill>
                  <a:srgbClr val="47422F"/>
                </a:solidFill>
                <a:latin typeface="Arial"/>
                <a:cs typeface="Arial"/>
              </a:rPr>
              <a:t>f</a:t>
            </a:r>
            <a:r>
              <a:rPr sz="2800" b="1" spc="-210" dirty="0">
                <a:solidFill>
                  <a:srgbClr val="47422F"/>
                </a:solidFill>
                <a:latin typeface="Arial"/>
                <a:cs typeface="Arial"/>
              </a:rPr>
              <a:t> </a:t>
            </a:r>
            <a:r>
              <a:rPr sz="2800" b="1" spc="-240" dirty="0">
                <a:solidFill>
                  <a:srgbClr val="47422F"/>
                </a:solidFill>
                <a:latin typeface="Arial"/>
                <a:cs typeface="Arial"/>
              </a:rPr>
              <a:t>Java</a:t>
            </a:r>
            <a:r>
              <a:rPr sz="2800" b="1" spc="-254" dirty="0">
                <a:solidFill>
                  <a:srgbClr val="47422F"/>
                </a:solidFill>
                <a:latin typeface="Arial"/>
                <a:cs typeface="Arial"/>
              </a:rPr>
              <a:t>S</a:t>
            </a:r>
            <a:r>
              <a:rPr sz="2800" b="1" spc="-240" dirty="0">
                <a:solidFill>
                  <a:srgbClr val="47422F"/>
                </a:solidFill>
                <a:latin typeface="Arial"/>
                <a:cs typeface="Arial"/>
              </a:rPr>
              <a:t>cr</a:t>
            </a:r>
            <a:r>
              <a:rPr sz="2800" b="1" spc="-245" dirty="0">
                <a:solidFill>
                  <a:srgbClr val="47422F"/>
                </a:solidFill>
                <a:latin typeface="Arial"/>
                <a:cs typeface="Arial"/>
              </a:rPr>
              <a:t>i</a:t>
            </a:r>
            <a:r>
              <a:rPr sz="2800" b="1" spc="-250" dirty="0">
                <a:solidFill>
                  <a:srgbClr val="47422F"/>
                </a:solidFill>
                <a:latin typeface="Arial"/>
                <a:cs typeface="Arial"/>
              </a:rPr>
              <a:t>p</a:t>
            </a:r>
            <a:r>
              <a:rPr sz="2800" b="1" spc="-240" dirty="0">
                <a:solidFill>
                  <a:srgbClr val="47422F"/>
                </a:solidFill>
                <a:latin typeface="Arial"/>
                <a:cs typeface="Arial"/>
              </a:rPr>
              <a:t>t</a:t>
            </a:r>
            <a:r>
              <a:rPr sz="2800" b="1" spc="-5" dirty="0">
                <a:solidFill>
                  <a:srgbClr val="47422F"/>
                </a:solidFill>
                <a:latin typeface="Arial"/>
                <a:cs typeface="Arial"/>
              </a:rPr>
              <a:t>,</a:t>
            </a:r>
            <a:endParaRPr sz="28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61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u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si</a:t>
            </a: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2200" spc="-2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434" dirty="0">
                <a:solidFill>
                  <a:srgbClr val="2D2B1F"/>
                </a:solidFill>
                <a:latin typeface="Arial MT"/>
                <a:cs typeface="Arial MT"/>
              </a:rPr>
              <a:t>J</a:t>
            </a:r>
            <a:r>
              <a:rPr sz="2200" spc="100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2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2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22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200" dirty="0">
                <a:solidFill>
                  <a:srgbClr val="2D2B1F"/>
                </a:solidFill>
                <a:latin typeface="Arial MT"/>
                <a:cs typeface="Arial MT"/>
              </a:rPr>
              <a:t>H</a:t>
            </a:r>
            <a:r>
              <a:rPr sz="2200" spc="-19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204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2200" spc="-45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25" dirty="0">
                <a:solidFill>
                  <a:srgbClr val="2D2B1F"/>
                </a:solidFill>
                <a:latin typeface="Arial MT"/>
                <a:cs typeface="Arial MT"/>
              </a:rPr>
              <a:t>(</a:t>
            </a:r>
            <a:r>
              <a:rPr sz="2200" spc="-13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135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2200" spc="-125" dirty="0">
                <a:solidFill>
                  <a:srgbClr val="2D2B1F"/>
                </a:solidFill>
                <a:latin typeface="Arial MT"/>
                <a:cs typeface="Arial MT"/>
              </a:rPr>
              <a:t>bedded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,</a:t>
            </a:r>
            <a:r>
              <a:rPr sz="2200" spc="-24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x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ternal)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,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2200" spc="-135" dirty="0">
                <a:solidFill>
                  <a:srgbClr val="2D2B1F"/>
                </a:solidFill>
                <a:latin typeface="Arial MT"/>
                <a:cs typeface="Arial MT"/>
              </a:rPr>
              <a:t>at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200" spc="-24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95" dirty="0">
                <a:solidFill>
                  <a:srgbClr val="2D2B1F"/>
                </a:solidFill>
                <a:latin typeface="Arial MT"/>
                <a:cs typeface="Arial MT"/>
              </a:rPr>
              <a:t>y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pe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,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80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on</a:t>
            </a:r>
            <a:r>
              <a:rPr sz="2200" spc="-80" dirty="0">
                <a:solidFill>
                  <a:srgbClr val="2D2B1F"/>
                </a:solidFill>
                <a:latin typeface="Arial MT"/>
                <a:cs typeface="Arial MT"/>
              </a:rPr>
              <a:t>tr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2200" spc="-204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9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tru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tur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9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,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4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Arrays,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Functions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Objects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4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75" dirty="0">
                <a:solidFill>
                  <a:srgbClr val="2D2B1F"/>
                </a:solidFill>
                <a:latin typeface="Arial MT"/>
                <a:cs typeface="Arial MT"/>
              </a:rPr>
              <a:t>Scopes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133604"/>
            <a:ext cx="80886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-5" dirty="0"/>
              <a:t>t</a:t>
            </a:r>
            <a:r>
              <a:rPr spc="-575" dirty="0"/>
              <a:t> </a:t>
            </a:r>
            <a:r>
              <a:rPr spc="-190" dirty="0"/>
              <a:t>P</a:t>
            </a:r>
            <a:r>
              <a:rPr spc="-200" dirty="0"/>
              <a:t>r</a:t>
            </a:r>
            <a:r>
              <a:rPr spc="-204" dirty="0"/>
              <a:t>o</a:t>
            </a:r>
            <a:r>
              <a:rPr spc="-200" dirty="0"/>
              <a:t>mp</a:t>
            </a:r>
            <a:r>
              <a:rPr spc="-5" dirty="0"/>
              <a:t>t</a:t>
            </a:r>
            <a:r>
              <a:rPr spc="-370" dirty="0"/>
              <a:t> </a:t>
            </a:r>
            <a:r>
              <a:rPr spc="-5" dirty="0">
                <a:latin typeface="Trebuchet MS"/>
                <a:cs typeface="Trebuchet MS"/>
              </a:rPr>
              <a:t>–</a:t>
            </a:r>
            <a:r>
              <a:rPr spc="-160" dirty="0">
                <a:latin typeface="Trebuchet MS"/>
                <a:cs typeface="Trebuchet MS"/>
              </a:rPr>
              <a:t> </a:t>
            </a:r>
            <a:r>
              <a:rPr spc="-225" dirty="0"/>
              <a:t>E</a:t>
            </a:r>
            <a:r>
              <a:rPr spc="-229" dirty="0"/>
              <a:t>x</a:t>
            </a:r>
            <a:r>
              <a:rPr spc="-225" dirty="0"/>
              <a:t>a</a:t>
            </a:r>
            <a:r>
              <a:rPr spc="-220" dirty="0"/>
              <a:t>mpl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88288" y="1186687"/>
            <a:ext cx="1858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40" dirty="0">
                <a:solidFill>
                  <a:srgbClr val="2D2B1F"/>
                </a:solidFill>
                <a:latin typeface="Arial MT"/>
                <a:cs typeface="Arial MT"/>
              </a:rPr>
              <a:t>pro</a:t>
            </a:r>
            <a:r>
              <a:rPr sz="2800" spc="-45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2800" spc="-40" dirty="0">
                <a:solidFill>
                  <a:srgbClr val="2D2B1F"/>
                </a:solidFill>
                <a:latin typeface="Arial MT"/>
                <a:cs typeface="Arial MT"/>
              </a:rPr>
              <a:t>pt.ht</a:t>
            </a:r>
            <a:r>
              <a:rPr sz="2800" spc="-45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34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2325" y="1712848"/>
            <a:ext cx="7356475" cy="782320"/>
            <a:chOff x="822325" y="1712848"/>
            <a:chExt cx="7356475" cy="782320"/>
          </a:xfrm>
        </p:grpSpPr>
        <p:sp>
          <p:nvSpPr>
            <p:cNvPr id="6" name="object 6"/>
            <p:cNvSpPr/>
            <p:nvPr/>
          </p:nvSpPr>
          <p:spPr>
            <a:xfrm>
              <a:off x="828675" y="1719198"/>
              <a:ext cx="7343775" cy="769620"/>
            </a:xfrm>
            <a:custGeom>
              <a:avLst/>
              <a:gdLst/>
              <a:ahLst/>
              <a:cxnLst/>
              <a:rect l="l" t="t" r="r" b="b"/>
              <a:pathLst>
                <a:path w="7343775" h="769619">
                  <a:moveTo>
                    <a:pt x="7343775" y="0"/>
                  </a:moveTo>
                  <a:lnTo>
                    <a:pt x="0" y="0"/>
                  </a:lnTo>
                  <a:lnTo>
                    <a:pt x="0" y="769620"/>
                  </a:lnTo>
                  <a:lnTo>
                    <a:pt x="7343775" y="769620"/>
                  </a:lnTo>
                  <a:lnTo>
                    <a:pt x="7343775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28675" y="1719198"/>
              <a:ext cx="7343775" cy="769620"/>
            </a:xfrm>
            <a:custGeom>
              <a:avLst/>
              <a:gdLst/>
              <a:ahLst/>
              <a:cxnLst/>
              <a:rect l="l" t="t" r="r" b="b"/>
              <a:pathLst>
                <a:path w="7343775" h="769619">
                  <a:moveTo>
                    <a:pt x="0" y="769620"/>
                  </a:moveTo>
                  <a:lnTo>
                    <a:pt x="7343775" y="769620"/>
                  </a:lnTo>
                  <a:lnTo>
                    <a:pt x="7343775" y="0"/>
                  </a:lnTo>
                  <a:lnTo>
                    <a:pt x="0" y="0"/>
                  </a:lnTo>
                  <a:lnTo>
                    <a:pt x="0" y="769620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20191" y="2065147"/>
            <a:ext cx="48958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000885" algn="l"/>
                <a:tab pos="2308860" algn="l"/>
                <a:tab pos="2926080" algn="l"/>
                <a:tab pos="3232785" algn="l"/>
                <a:tab pos="3540125" algn="l"/>
                <a:tab pos="3848735" algn="l"/>
                <a:tab pos="4773930" algn="l"/>
              </a:tabLst>
            </a:pPr>
            <a:r>
              <a:rPr sz="2200" b="1" spc="26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254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26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25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54" dirty="0">
                <a:solidFill>
                  <a:srgbClr val="00AEEE"/>
                </a:solidFill>
                <a:latin typeface="Arial"/>
                <a:cs typeface="Arial"/>
              </a:rPr>
              <a:t>t(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'</a:t>
            </a:r>
            <a:r>
              <a:rPr sz="2200" b="1" spc="-34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54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200" b="1" spc="25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i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+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440" dirty="0">
                <a:solidFill>
                  <a:srgbClr val="00AEEE"/>
                </a:solidFill>
                <a:latin typeface="Arial"/>
                <a:cs typeface="Arial"/>
              </a:rPr>
              <a:t>VA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'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+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200" b="1" spc="14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ic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*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0191" y="1729867"/>
            <a:ext cx="6579234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923290" algn="l"/>
                <a:tab pos="1231265" algn="l"/>
                <a:tab pos="3848735" algn="l"/>
                <a:tab pos="5235575" algn="l"/>
              </a:tabLst>
            </a:pPr>
            <a:r>
              <a:rPr sz="2200" b="1" spc="140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200" b="1" spc="135" dirty="0">
                <a:solidFill>
                  <a:srgbClr val="00AEEE"/>
                </a:solidFill>
                <a:latin typeface="Arial"/>
                <a:cs typeface="Arial"/>
              </a:rPr>
              <a:t>ri</a:t>
            </a:r>
            <a:r>
              <a:rPr sz="2200" b="1" spc="15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50" dirty="0">
                <a:solidFill>
                  <a:srgbClr val="00AEEE"/>
                </a:solidFill>
                <a:latin typeface="Arial"/>
                <a:cs typeface="Arial"/>
              </a:rPr>
              <a:t>p</a:t>
            </a:r>
            <a:r>
              <a:rPr sz="2200" b="1" spc="4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50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spc="55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200" b="1" spc="50" dirty="0">
                <a:solidFill>
                  <a:srgbClr val="00AEEE"/>
                </a:solidFill>
                <a:latin typeface="Arial"/>
                <a:cs typeface="Arial"/>
              </a:rPr>
              <a:t>pt(</a:t>
            </a:r>
            <a:r>
              <a:rPr sz="2200" b="1" spc="5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50" dirty="0">
                <a:solidFill>
                  <a:srgbClr val="00AEEE"/>
                </a:solidFill>
                <a:latin typeface="Arial"/>
                <a:cs typeface="Arial"/>
              </a:rPr>
              <a:t>Ent</a:t>
            </a:r>
            <a:r>
              <a:rPr sz="2200" b="1" spc="8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6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h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229" dirty="0">
                <a:solidFill>
                  <a:srgbClr val="00AEEE"/>
                </a:solidFill>
                <a:latin typeface="Arial"/>
                <a:cs typeface="Arial"/>
              </a:rPr>
              <a:t>pri</a:t>
            </a:r>
            <a:r>
              <a:rPr sz="2200" b="1" spc="235" dirty="0">
                <a:solidFill>
                  <a:srgbClr val="00AEEE"/>
                </a:solidFill>
                <a:latin typeface="Arial"/>
                <a:cs typeface="Arial"/>
              </a:rPr>
              <a:t>ce</a:t>
            </a:r>
            <a:r>
              <a:rPr sz="2200" b="1" spc="245" dirty="0">
                <a:solidFill>
                  <a:srgbClr val="00AEEE"/>
                </a:solidFill>
                <a:latin typeface="Arial"/>
                <a:cs typeface="Arial"/>
              </a:rPr>
              <a:t>"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75" dirty="0">
                <a:solidFill>
                  <a:srgbClr val="00AEEE"/>
                </a:solidFill>
                <a:latin typeface="Arial"/>
                <a:cs typeface="Arial"/>
              </a:rPr>
              <a:t>"10.00"</a:t>
            </a:r>
            <a:r>
              <a:rPr sz="2200" b="1" spc="170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5081905">
              <a:lnSpc>
                <a:spcPct val="100000"/>
              </a:lnSpc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2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72539" y="2817876"/>
            <a:ext cx="6527800" cy="1858010"/>
            <a:chOff x="1272539" y="2817876"/>
            <a:chExt cx="6527800" cy="185801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98447" y="2843784"/>
              <a:ext cx="6501383" cy="18318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2539" y="2817876"/>
              <a:ext cx="6501384" cy="183184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3322320" y="4875276"/>
            <a:ext cx="2039620" cy="1676400"/>
            <a:chOff x="3322320" y="4875276"/>
            <a:chExt cx="2039620" cy="16764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48228" y="4901184"/>
              <a:ext cx="2013203" cy="165049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22320" y="4875276"/>
              <a:ext cx="2013203" cy="1650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616140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ava</a:t>
            </a:r>
            <a:r>
              <a:rPr spc="-270" dirty="0"/>
              <a:t>S</a:t>
            </a:r>
            <a:r>
              <a:rPr spc="-280" dirty="0"/>
              <a:t>c</a:t>
            </a:r>
            <a:r>
              <a:rPr spc="-275" dirty="0"/>
              <a:t>rip</a:t>
            </a:r>
            <a:r>
              <a:rPr spc="-5" dirty="0"/>
              <a:t>t</a:t>
            </a:r>
            <a:r>
              <a:rPr spc="-575" dirty="0"/>
              <a:t> </a:t>
            </a:r>
            <a:r>
              <a:rPr spc="-5" dirty="0"/>
              <a:t>-</a:t>
            </a:r>
            <a:r>
              <a:rPr spc="-605" dirty="0"/>
              <a:t> </a:t>
            </a:r>
            <a:r>
              <a:rPr spc="-175" dirty="0"/>
              <a:t>Ope</a:t>
            </a:r>
            <a:r>
              <a:rPr spc="-180" dirty="0"/>
              <a:t>rator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741423"/>
            <a:ext cx="4823460" cy="326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rith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13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so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7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ogi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25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(o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Re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800" spc="-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0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ss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13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9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ondit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(o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rn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ry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800" spc="-3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0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78723" y="2969323"/>
          <a:ext cx="5105400" cy="3377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8625"/>
                <a:gridCol w="3406775"/>
              </a:tblGrid>
              <a:tr h="482473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2200" b="1" spc="-11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Symbol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7785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192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200" b="1" spc="-6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482472"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&gt;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2200" b="1" spc="-14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2200" b="1" spc="-13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200" b="1" spc="-13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ea</a:t>
                      </a:r>
                      <a:r>
                        <a:rPr sz="2200" b="1" spc="-13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200" b="1" spc="-13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200" b="1" spc="-18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1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tha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4610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482473"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&lt;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470"/>
                        </a:spcBef>
                        <a:tabLst>
                          <a:tab pos="1033780" algn="l"/>
                        </a:tabLst>
                      </a:pPr>
                      <a:r>
                        <a:rPr sz="2200" b="1" spc="-4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Less	</a:t>
                      </a:r>
                      <a:r>
                        <a:rPr sz="2200" b="1" spc="3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than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482472"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200" b="1" spc="-9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&gt;=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3175">
                      <a:solidFill>
                        <a:srgbClr val="F4EBDF"/>
                      </a:solidFill>
                      <a:prstDash val="solid"/>
                    </a:lnL>
                    <a:lnR w="6350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0979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200" b="1" spc="-14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2200" b="1" spc="-13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200" b="1" spc="-13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ea</a:t>
                      </a:r>
                      <a:r>
                        <a:rPr sz="2200" b="1" spc="-13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200" b="1" spc="-13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200" b="1" spc="-28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2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200" b="1" spc="-12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ha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200" b="1" spc="-21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2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200" b="1" spc="-254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4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equa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200" b="1" spc="-12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8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to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6350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482473">
                <a:tc>
                  <a:txBody>
                    <a:bodyPr/>
                    <a:lstStyle/>
                    <a:p>
                      <a:pPr marL="28956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200" b="1" spc="-9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&lt;=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200" b="1" spc="-31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Les</a:t>
                      </a:r>
                      <a:r>
                        <a:rPr sz="2200" b="1" spc="1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200" b="1" spc="-11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tha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200" b="1" spc="-22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2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2200" b="1" spc="-24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4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equa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2200" b="1" spc="-31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8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to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482511"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200" b="1" spc="-9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==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200" b="1" spc="-17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Equal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  <a:tr h="482485"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2200" b="1" spc="17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!=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64160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2200" b="1" spc="-100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2200" b="1" spc="-9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2200" b="1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200" b="1" spc="-19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145" dirty="0">
                          <a:solidFill>
                            <a:srgbClr val="6D664A"/>
                          </a:solidFill>
                          <a:latin typeface="Arial"/>
                          <a:cs typeface="Arial"/>
                        </a:rPr>
                        <a:t>equal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55880" marB="0">
                    <a:lnL w="3175">
                      <a:solidFill>
                        <a:srgbClr val="F4EBDF"/>
                      </a:solidFill>
                      <a:prstDash val="solid"/>
                    </a:lnL>
                    <a:lnR w="3175">
                      <a:solidFill>
                        <a:srgbClr val="F4EBDF"/>
                      </a:solidFill>
                      <a:prstDash val="solid"/>
                    </a:lnR>
                    <a:lnT w="3175">
                      <a:solidFill>
                        <a:srgbClr val="F4EBDF"/>
                      </a:solidFill>
                      <a:prstDash val="solid"/>
                    </a:lnT>
                    <a:lnB w="3175">
                      <a:solidFill>
                        <a:srgbClr val="F4EBD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1981200" y="2961132"/>
            <a:ext cx="5105400" cy="1591310"/>
            <a:chOff x="1981200" y="2961132"/>
            <a:chExt cx="5105400" cy="15913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8851" y="3442716"/>
              <a:ext cx="1321308" cy="6233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18304" y="3442716"/>
              <a:ext cx="903731" cy="62331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81200" y="2971800"/>
              <a:ext cx="5105400" cy="482600"/>
            </a:xfrm>
            <a:custGeom>
              <a:avLst/>
              <a:gdLst/>
              <a:ahLst/>
              <a:cxnLst/>
              <a:rect l="l" t="t" r="r" b="b"/>
              <a:pathLst>
                <a:path w="5105400" h="482600">
                  <a:moveTo>
                    <a:pt x="5105400" y="0"/>
                  </a:moveTo>
                  <a:lnTo>
                    <a:pt x="0" y="0"/>
                  </a:lnTo>
                  <a:lnTo>
                    <a:pt x="0" y="482473"/>
                  </a:lnTo>
                  <a:lnTo>
                    <a:pt x="5105400" y="482473"/>
                  </a:lnTo>
                  <a:lnTo>
                    <a:pt x="5105400" y="0"/>
                  </a:lnTo>
                  <a:close/>
                </a:path>
              </a:pathLst>
            </a:custGeom>
            <a:solidFill>
              <a:srgbClr val="DEC59E">
                <a:alpha val="3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07107" y="2961132"/>
              <a:ext cx="1295399" cy="623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6744" y="2964180"/>
              <a:ext cx="1449324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07692" y="3442716"/>
              <a:ext cx="525780" cy="6233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07692" y="3925824"/>
              <a:ext cx="525780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8851" y="3928872"/>
              <a:ext cx="1757172" cy="62331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2097023" y="4407408"/>
            <a:ext cx="690880" cy="1106805"/>
            <a:chOff x="2097023" y="4407408"/>
            <a:chExt cx="690880" cy="110680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97023" y="4890516"/>
              <a:ext cx="679704" cy="6233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07691" y="4407408"/>
              <a:ext cx="679704" cy="62331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3726179" y="4407408"/>
            <a:ext cx="3185160" cy="1106805"/>
            <a:chOff x="3726179" y="4407408"/>
            <a:chExt cx="3185160" cy="1106805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26179" y="4407408"/>
              <a:ext cx="1321308" cy="6233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5631" y="4407408"/>
              <a:ext cx="2235708" cy="6233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8851" y="4890516"/>
              <a:ext cx="915924" cy="6233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12919" y="4890516"/>
              <a:ext cx="2235707" cy="623316"/>
            </a:xfrm>
            <a:prstGeom prst="rect">
              <a:avLst/>
            </a:prstGeom>
          </p:spPr>
        </p:pic>
      </p:grpSp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107692" y="5372100"/>
            <a:ext cx="679704" cy="62331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768852" y="5372100"/>
            <a:ext cx="1007363" cy="62331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107692" y="5855208"/>
            <a:ext cx="679704" cy="623316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3768852" y="5855208"/>
            <a:ext cx="1511935" cy="623570"/>
            <a:chOff x="3768852" y="5855208"/>
            <a:chExt cx="1511935" cy="623570"/>
          </a:xfrm>
        </p:grpSpPr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768852" y="5855208"/>
              <a:ext cx="867155" cy="62331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264152" y="5855208"/>
              <a:ext cx="1016508" cy="623316"/>
            </a:xfrm>
            <a:prstGeom prst="rect">
              <a:avLst/>
            </a:prstGeom>
          </p:spPr>
        </p:pic>
      </p:grpSp>
      <p:sp>
        <p:nvSpPr>
          <p:cNvPr id="26" name="object 26"/>
          <p:cNvSpPr txBox="1">
            <a:spLocks noGrp="1"/>
          </p:cNvSpPr>
          <p:nvPr>
            <p:ph type="title"/>
          </p:nvPr>
        </p:nvSpPr>
        <p:spPr>
          <a:xfrm>
            <a:off x="535635" y="436574"/>
            <a:ext cx="75006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C</a:t>
            </a:r>
            <a:r>
              <a:rPr spc="-220" dirty="0"/>
              <a:t>o</a:t>
            </a:r>
            <a:r>
              <a:rPr spc="-215" dirty="0"/>
              <a:t>ndit</a:t>
            </a:r>
            <a:r>
              <a:rPr spc="-204" dirty="0"/>
              <a:t>i</a:t>
            </a:r>
            <a:r>
              <a:rPr spc="-210" dirty="0"/>
              <a:t>o</a:t>
            </a:r>
            <a:r>
              <a:rPr spc="-215" dirty="0"/>
              <a:t>n</a:t>
            </a:r>
            <a:r>
              <a:rPr spc="-204" dirty="0"/>
              <a:t>a</a:t>
            </a:r>
            <a:r>
              <a:rPr spc="-5" dirty="0"/>
              <a:t>l</a:t>
            </a:r>
            <a:r>
              <a:rPr spc="-350" dirty="0"/>
              <a:t> </a:t>
            </a:r>
            <a:r>
              <a:rPr spc="-180" dirty="0"/>
              <a:t>S</a:t>
            </a:r>
            <a:r>
              <a:rPr spc="-190" dirty="0"/>
              <a:t>tatemen</a:t>
            </a:r>
            <a:r>
              <a:rPr spc="-5" dirty="0"/>
              <a:t>t</a:t>
            </a:r>
            <a:r>
              <a:rPr spc="-660" dirty="0"/>
              <a:t> </a:t>
            </a:r>
            <a:r>
              <a:rPr spc="-5" dirty="0"/>
              <a:t>(</a:t>
            </a:r>
            <a:r>
              <a:rPr spc="-545" dirty="0"/>
              <a:t> </a:t>
            </a:r>
            <a:r>
              <a:rPr spc="-5" dirty="0">
                <a:latin typeface="Arial"/>
                <a:cs typeface="Arial"/>
              </a:rPr>
              <a:t>i</a:t>
            </a:r>
            <a:r>
              <a:rPr spc="-660" dirty="0">
                <a:latin typeface="Arial"/>
                <a:cs typeface="Arial"/>
              </a:rPr>
              <a:t> </a:t>
            </a:r>
            <a:r>
              <a:rPr spc="-5" dirty="0">
                <a:latin typeface="Arial"/>
                <a:cs typeface="Arial"/>
              </a:rPr>
              <a:t>f</a:t>
            </a:r>
            <a:r>
              <a:rPr spc="-650" dirty="0">
                <a:latin typeface="Arial"/>
                <a:cs typeface="Arial"/>
              </a:rPr>
              <a:t> </a:t>
            </a:r>
            <a:r>
              <a:rPr spc="-5" dirty="0"/>
              <a:t>)</a:t>
            </a:r>
          </a:p>
        </p:txBody>
      </p:sp>
      <p:sp>
        <p:nvSpPr>
          <p:cNvPr id="27" name="object 27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36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38200" y="1371600"/>
            <a:ext cx="7467600" cy="1446530"/>
          </a:xfrm>
          <a:prstGeom prst="rect">
            <a:avLst/>
          </a:prstGeom>
          <a:solidFill>
            <a:srgbClr val="E9D9BC">
              <a:alpha val="14901"/>
            </a:srgbClr>
          </a:solidFill>
          <a:ln w="12700">
            <a:solidFill>
              <a:srgbClr val="DEC59E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70"/>
              </a:spcBef>
              <a:tabLst>
                <a:tab pos="1630680" algn="l"/>
                <a:tab pos="1940560" algn="l"/>
              </a:tabLst>
            </a:pPr>
            <a:r>
              <a:rPr sz="2200" b="1" spc="160" dirty="0">
                <a:solidFill>
                  <a:srgbClr val="00AEEE"/>
                </a:solidFill>
                <a:latin typeface="Arial"/>
                <a:cs typeface="Arial"/>
              </a:rPr>
              <a:t>unit</a:t>
            </a:r>
            <a:r>
              <a:rPr sz="2200" b="1" spc="155" dirty="0">
                <a:solidFill>
                  <a:srgbClr val="00AEEE"/>
                </a:solidFill>
                <a:latin typeface="Arial"/>
                <a:cs typeface="Arial"/>
              </a:rPr>
              <a:t>Pr</a:t>
            </a:r>
            <a:r>
              <a:rPr sz="2200" b="1" spc="160" dirty="0">
                <a:solidFill>
                  <a:srgbClr val="00AEEE"/>
                </a:solidFill>
                <a:latin typeface="Arial"/>
                <a:cs typeface="Arial"/>
              </a:rPr>
              <a:t>ic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spc="-40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200" b="1" spc="-40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95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0</a:t>
            </a:r>
            <a:r>
              <a:rPr sz="2200" b="1" spc="-40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  <a:spcBef>
                <a:spcPts val="5"/>
              </a:spcBef>
              <a:tabLst>
                <a:tab pos="553085" algn="l"/>
                <a:tab pos="2092960" algn="l"/>
                <a:tab pos="2400300" algn="l"/>
                <a:tab pos="3169920" algn="l"/>
              </a:tabLst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i</a:t>
            </a:r>
            <a:r>
              <a:rPr sz="2200" b="1" spc="-7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f	</a:t>
            </a:r>
            <a:r>
              <a:rPr sz="2200" b="1" spc="155" dirty="0">
                <a:solidFill>
                  <a:srgbClr val="00AEEE"/>
                </a:solidFill>
                <a:latin typeface="Arial"/>
                <a:cs typeface="Arial"/>
              </a:rPr>
              <a:t>(quantity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&gt;	</a:t>
            </a:r>
            <a:r>
              <a:rPr sz="2200" b="1" spc="80" dirty="0">
                <a:solidFill>
                  <a:srgbClr val="00AEEE"/>
                </a:solidFill>
                <a:latin typeface="Arial"/>
                <a:cs typeface="Arial"/>
              </a:rPr>
              <a:t>100)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99415">
              <a:lnSpc>
                <a:spcPct val="100000"/>
              </a:lnSpc>
              <a:tabLst>
                <a:tab pos="1938655" algn="l"/>
                <a:tab pos="2246630" algn="l"/>
              </a:tabLst>
            </a:pPr>
            <a:r>
              <a:rPr sz="2200" b="1" spc="130" dirty="0">
                <a:solidFill>
                  <a:srgbClr val="00AEEE"/>
                </a:solidFill>
                <a:latin typeface="Arial"/>
                <a:cs typeface="Arial"/>
              </a:rPr>
              <a:t>unitPrice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=	</a:t>
            </a:r>
            <a:r>
              <a:rPr sz="2200" b="1" spc="160" dirty="0">
                <a:solidFill>
                  <a:srgbClr val="00AEEE"/>
                </a:solidFill>
                <a:latin typeface="Arial"/>
                <a:cs typeface="Arial"/>
              </a:rPr>
              <a:t>1.20;</a:t>
            </a:r>
            <a:r>
              <a:rPr sz="2200" b="1" spc="-40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  <a:p>
            <a:pPr marL="91440">
              <a:lnSpc>
                <a:spcPct val="100000"/>
              </a:lnSpc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493141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Sw</a:t>
            </a:r>
            <a:r>
              <a:rPr spc="-180" dirty="0"/>
              <a:t>it</a:t>
            </a:r>
            <a:r>
              <a:rPr spc="-185" dirty="0"/>
              <a:t>c</a:t>
            </a:r>
            <a:r>
              <a:rPr spc="-5" dirty="0"/>
              <a:t>h</a:t>
            </a:r>
            <a:r>
              <a:rPr spc="-525" dirty="0"/>
              <a:t> </a:t>
            </a:r>
            <a:r>
              <a:rPr spc="-180" dirty="0"/>
              <a:t>S</a:t>
            </a:r>
            <a:r>
              <a:rPr spc="-190" dirty="0"/>
              <a:t>tatemen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456436"/>
            <a:ext cx="477901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20" dirty="0">
                <a:solidFill>
                  <a:srgbClr val="2D2B1F"/>
                </a:solidFill>
                <a:latin typeface="Arial MT"/>
                <a:cs typeface="Arial MT"/>
              </a:rPr>
              <a:t>The</a:t>
            </a:r>
            <a:r>
              <a:rPr sz="2200" spc="-31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b="1" spc="45" dirty="0">
                <a:solidFill>
                  <a:srgbClr val="47422F"/>
                </a:solidFill>
                <a:latin typeface="Arial"/>
                <a:cs typeface="Arial"/>
              </a:rPr>
              <a:t>switch</a:t>
            </a:r>
            <a:r>
              <a:rPr sz="2200" b="1" spc="175" dirty="0">
                <a:solidFill>
                  <a:srgbClr val="47422F"/>
                </a:solidFill>
                <a:latin typeface="Arial"/>
                <a:cs typeface="Arial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Arial MT"/>
                <a:cs typeface="Arial MT"/>
              </a:rPr>
              <a:t>statement</a:t>
            </a:r>
            <a:r>
              <a:rPr sz="2200" spc="-1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works</a:t>
            </a:r>
            <a:r>
              <a:rPr sz="2200" spc="-19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like</a:t>
            </a:r>
            <a:r>
              <a:rPr sz="2200" spc="-16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5" dirty="0">
                <a:solidFill>
                  <a:srgbClr val="2D2B1F"/>
                </a:solidFill>
                <a:latin typeface="Arial MT"/>
                <a:cs typeface="Arial MT"/>
              </a:rPr>
              <a:t>in</a:t>
            </a:r>
            <a:r>
              <a:rPr sz="2200" spc="-3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45" dirty="0">
                <a:solidFill>
                  <a:srgbClr val="2D2B1F"/>
                </a:solidFill>
                <a:latin typeface="Arial MT"/>
                <a:cs typeface="Arial MT"/>
              </a:rPr>
              <a:t>C#: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37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3504" y="1860804"/>
            <a:ext cx="7861300" cy="4646930"/>
            <a:chOff x="603504" y="1860804"/>
            <a:chExt cx="7861300" cy="4646930"/>
          </a:xfrm>
        </p:grpSpPr>
        <p:sp>
          <p:nvSpPr>
            <p:cNvPr id="6" name="object 6"/>
            <p:cNvSpPr/>
            <p:nvPr/>
          </p:nvSpPr>
          <p:spPr>
            <a:xfrm>
              <a:off x="685800" y="1905025"/>
              <a:ext cx="7772400" cy="4493895"/>
            </a:xfrm>
            <a:custGeom>
              <a:avLst/>
              <a:gdLst/>
              <a:ahLst/>
              <a:cxnLst/>
              <a:rect l="l" t="t" r="r" b="b"/>
              <a:pathLst>
                <a:path w="7772400" h="4493895">
                  <a:moveTo>
                    <a:pt x="7772400" y="0"/>
                  </a:moveTo>
                  <a:lnTo>
                    <a:pt x="0" y="0"/>
                  </a:lnTo>
                  <a:lnTo>
                    <a:pt x="0" y="4493514"/>
                  </a:lnTo>
                  <a:lnTo>
                    <a:pt x="7772400" y="4493514"/>
                  </a:lnTo>
                  <a:lnTo>
                    <a:pt x="77724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5800" y="1905025"/>
              <a:ext cx="7772400" cy="4493895"/>
            </a:xfrm>
            <a:custGeom>
              <a:avLst/>
              <a:gdLst/>
              <a:ahLst/>
              <a:cxnLst/>
              <a:rect l="l" t="t" r="r" b="b"/>
              <a:pathLst>
                <a:path w="7772400" h="4493895">
                  <a:moveTo>
                    <a:pt x="0" y="4493514"/>
                  </a:moveTo>
                  <a:lnTo>
                    <a:pt x="7772400" y="4493514"/>
                  </a:lnTo>
                  <a:lnTo>
                    <a:pt x="7772400" y="0"/>
                  </a:lnTo>
                  <a:lnTo>
                    <a:pt x="0" y="0"/>
                  </a:lnTo>
                  <a:lnTo>
                    <a:pt x="0" y="4493514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504" y="1860804"/>
              <a:ext cx="3296412" cy="62331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1352" y="2196084"/>
              <a:ext cx="1603248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200" y="2531364"/>
              <a:ext cx="2680716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2866644"/>
              <a:ext cx="1295400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1352" y="3201924"/>
              <a:ext cx="1757172" cy="6233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9200" y="3537204"/>
              <a:ext cx="3450336" cy="6233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3872483"/>
              <a:ext cx="1295400" cy="623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1352" y="4207764"/>
              <a:ext cx="1911096" cy="6233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200" y="4543044"/>
              <a:ext cx="2680716" cy="6233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9200" y="4878324"/>
              <a:ext cx="1295400" cy="623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1352" y="5213604"/>
              <a:ext cx="1603248" cy="6233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19200" y="5548883"/>
              <a:ext cx="5451348" cy="62331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3504" y="5884163"/>
              <a:ext cx="525780" cy="623316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764235" y="1915160"/>
            <a:ext cx="3728085" cy="37141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91565" algn="l"/>
                <a:tab pos="2789555" algn="l"/>
              </a:tabLst>
            </a:pPr>
            <a:r>
              <a:rPr sz="2200" b="1" spc="50" dirty="0">
                <a:solidFill>
                  <a:srgbClr val="00AEEE"/>
                </a:solidFill>
                <a:latin typeface="Arial"/>
                <a:cs typeface="Arial"/>
              </a:rPr>
              <a:t>switch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-37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variable)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  <a:tabLst>
                <a:tab pos="1091565" algn="l"/>
              </a:tabLst>
            </a:pPr>
            <a:r>
              <a:rPr sz="2200" b="1" spc="-15" dirty="0">
                <a:solidFill>
                  <a:srgbClr val="00AEEE"/>
                </a:solidFill>
                <a:latin typeface="Arial"/>
                <a:cs typeface="Arial"/>
              </a:rPr>
              <a:t>case	</a:t>
            </a:r>
            <a:r>
              <a:rPr sz="2200" b="1" spc="110" dirty="0">
                <a:solidFill>
                  <a:srgbClr val="00AEEE"/>
                </a:solidFill>
                <a:latin typeface="Arial"/>
                <a:cs typeface="Arial"/>
              </a:rPr>
              <a:t>1:</a:t>
            </a:r>
            <a:r>
              <a:rPr sz="2200" b="1" spc="-3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  <a:p>
            <a:pPr marL="629920" marR="777240">
              <a:lnSpc>
                <a:spcPct val="100000"/>
              </a:lnSpc>
              <a:tabLst>
                <a:tab pos="1091565" algn="l"/>
                <a:tab pos="1555115" algn="l"/>
              </a:tabLst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1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135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so</a:t>
            </a:r>
            <a:r>
              <a:rPr sz="2200" b="1" spc="-25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ethin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g  </a:t>
            </a:r>
            <a:r>
              <a:rPr sz="2200" b="1" spc="80" dirty="0">
                <a:solidFill>
                  <a:srgbClr val="00AEEE"/>
                </a:solidFill>
                <a:latin typeface="Arial"/>
                <a:cs typeface="Arial"/>
              </a:rPr>
              <a:t>break;</a:t>
            </a:r>
            <a:endParaRPr sz="22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  <a:tabLst>
                <a:tab pos="1091565" algn="l"/>
              </a:tabLst>
            </a:pPr>
            <a:r>
              <a:rPr sz="2200" b="1" spc="-15" dirty="0">
                <a:solidFill>
                  <a:srgbClr val="00AEEE"/>
                </a:solidFill>
                <a:latin typeface="Arial"/>
                <a:cs typeface="Arial"/>
              </a:rPr>
              <a:t>cas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'</a:t>
            </a:r>
            <a:r>
              <a:rPr sz="2200" b="1" spc="-1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1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'</a:t>
            </a:r>
            <a:r>
              <a:rPr sz="2200" b="1" spc="-15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spcBef>
                <a:spcPts val="5"/>
              </a:spcBef>
              <a:tabLst>
                <a:tab pos="1091565" algn="l"/>
                <a:tab pos="1555115" algn="l"/>
                <a:tab pos="3097530" algn="l"/>
              </a:tabLst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1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140" dirty="0">
                <a:solidFill>
                  <a:srgbClr val="00AEEE"/>
                </a:solidFill>
                <a:latin typeface="Arial"/>
                <a:cs typeface="Arial"/>
              </a:rPr>
              <a:t>d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30" dirty="0">
                <a:solidFill>
                  <a:srgbClr val="00AEEE"/>
                </a:solidFill>
                <a:latin typeface="Arial"/>
                <a:cs typeface="Arial"/>
              </a:rPr>
              <a:t>somethin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g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40" dirty="0">
                <a:solidFill>
                  <a:srgbClr val="00AEEE"/>
                </a:solidFill>
                <a:latin typeface="Arial"/>
                <a:cs typeface="Arial"/>
              </a:rPr>
              <a:t>else</a:t>
            </a:r>
            <a:endParaRPr sz="2200">
              <a:latin typeface="Arial"/>
              <a:cs typeface="Arial"/>
            </a:endParaRPr>
          </a:p>
          <a:p>
            <a:pPr marL="320040" marR="1889125" indent="307340">
              <a:lnSpc>
                <a:spcPct val="100000"/>
              </a:lnSpc>
              <a:tabLst>
                <a:tab pos="1091565" algn="l"/>
              </a:tabLst>
            </a:pPr>
            <a:r>
              <a:rPr sz="2200" b="1" spc="80" dirty="0">
                <a:solidFill>
                  <a:srgbClr val="00AEEE"/>
                </a:solidFill>
                <a:latin typeface="Arial"/>
                <a:cs typeface="Arial"/>
              </a:rPr>
              <a:t>break; </a:t>
            </a:r>
            <a:r>
              <a:rPr sz="2200" b="1" spc="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15" dirty="0">
                <a:solidFill>
                  <a:srgbClr val="00AEEE"/>
                </a:solidFill>
                <a:latin typeface="Arial"/>
                <a:cs typeface="Arial"/>
              </a:rPr>
              <a:t>cas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200" b="1" spc="-40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200" b="1" spc="-40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95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4</a:t>
            </a:r>
            <a:r>
              <a:rPr sz="2200" b="1" spc="-409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:</a:t>
            </a:r>
            <a:endParaRPr sz="22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  <a:tabLst>
                <a:tab pos="1091565" algn="l"/>
                <a:tab pos="2326005" algn="l"/>
              </a:tabLst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1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	</a:t>
            </a:r>
            <a:r>
              <a:rPr sz="2200" b="1" spc="45" dirty="0">
                <a:solidFill>
                  <a:srgbClr val="00AEEE"/>
                </a:solidFill>
                <a:latin typeface="Arial"/>
                <a:cs typeface="Arial"/>
              </a:rPr>
              <a:t>another	</a:t>
            </a:r>
            <a:r>
              <a:rPr sz="2200" b="1" spc="-50" dirty="0">
                <a:solidFill>
                  <a:srgbClr val="00AEEE"/>
                </a:solidFill>
                <a:latin typeface="Arial"/>
                <a:cs typeface="Arial"/>
              </a:rPr>
              <a:t>code</a:t>
            </a:r>
            <a:endParaRPr sz="2200">
              <a:latin typeface="Arial"/>
              <a:cs typeface="Arial"/>
            </a:endParaRPr>
          </a:p>
          <a:p>
            <a:pPr marL="629920">
              <a:lnSpc>
                <a:spcPct val="100000"/>
              </a:lnSpc>
            </a:pPr>
            <a:r>
              <a:rPr sz="2200" b="1" spc="85" dirty="0">
                <a:solidFill>
                  <a:srgbClr val="00AEEE"/>
                </a:solidFill>
                <a:latin typeface="Arial"/>
                <a:cs typeface="Arial"/>
              </a:rPr>
              <a:t>break;</a:t>
            </a:r>
            <a:endParaRPr sz="22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</a:pPr>
            <a:r>
              <a:rPr sz="2200" b="1" spc="185" dirty="0">
                <a:solidFill>
                  <a:srgbClr val="00AEEE"/>
                </a:solidFill>
                <a:latin typeface="Arial"/>
                <a:cs typeface="Arial"/>
              </a:rPr>
              <a:t>default: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4235" y="5605068"/>
            <a:ext cx="569150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9920">
              <a:lnSpc>
                <a:spcPct val="100000"/>
              </a:lnSpc>
              <a:spcBef>
                <a:spcPts val="95"/>
              </a:spcBef>
              <a:tabLst>
                <a:tab pos="1091565" algn="l"/>
                <a:tab pos="2633980" algn="l"/>
                <a:tab pos="4331970" algn="l"/>
              </a:tabLst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2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	</a:t>
            </a:r>
            <a:r>
              <a:rPr sz="2200" b="1" spc="-25" dirty="0">
                <a:solidFill>
                  <a:srgbClr val="00AEEE"/>
                </a:solidFill>
                <a:latin typeface="Arial"/>
                <a:cs typeface="Arial"/>
              </a:rPr>
              <a:t>something	</a:t>
            </a:r>
            <a:r>
              <a:rPr sz="2200" b="1" spc="45" dirty="0">
                <a:solidFill>
                  <a:srgbClr val="00AEEE"/>
                </a:solidFill>
                <a:latin typeface="Arial"/>
                <a:cs typeface="Arial"/>
              </a:rPr>
              <a:t>completely	</a:t>
            </a:r>
            <a:r>
              <a:rPr sz="2200" b="1" spc="195" dirty="0">
                <a:solidFill>
                  <a:srgbClr val="00AEEE"/>
                </a:solidFill>
                <a:latin typeface="Arial"/>
                <a:cs typeface="Arial"/>
              </a:rPr>
              <a:t>different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407408" y="1836420"/>
            <a:ext cx="3957954" cy="789940"/>
            <a:chOff x="4407408" y="1836420"/>
            <a:chExt cx="3957954" cy="789940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7408" y="1836420"/>
              <a:ext cx="1420367" cy="78943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58384" y="1836420"/>
              <a:ext cx="577596" cy="78943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66588" y="1836420"/>
              <a:ext cx="2898648" cy="789431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4616577" y="1905965"/>
            <a:ext cx="3529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65" dirty="0">
                <a:solidFill>
                  <a:srgbClr val="2D2B1F"/>
                </a:solidFill>
                <a:latin typeface="Arial"/>
                <a:cs typeface="Arial"/>
              </a:rPr>
              <a:t>switch-statements.html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0"/>
            <a:ext cx="58280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Sw</a:t>
            </a:r>
            <a:r>
              <a:rPr spc="-180" dirty="0"/>
              <a:t>it</a:t>
            </a:r>
            <a:r>
              <a:rPr spc="-185" dirty="0"/>
              <a:t>c</a:t>
            </a:r>
            <a:r>
              <a:rPr spc="-5" dirty="0"/>
              <a:t>h</a:t>
            </a:r>
            <a:r>
              <a:rPr spc="-330" dirty="0"/>
              <a:t> </a:t>
            </a:r>
            <a:r>
              <a:rPr spc="-120" dirty="0"/>
              <a:t>c</a:t>
            </a:r>
            <a:r>
              <a:rPr spc="-114" dirty="0"/>
              <a:t>a</a:t>
            </a:r>
            <a:r>
              <a:rPr spc="-120" dirty="0"/>
              <a:t>s</a:t>
            </a:r>
            <a:r>
              <a:rPr spc="-5" dirty="0"/>
              <a:t>e</a:t>
            </a:r>
            <a:r>
              <a:rPr spc="-630" dirty="0"/>
              <a:t> </a:t>
            </a:r>
            <a:r>
              <a:rPr spc="-225" dirty="0"/>
              <a:t>E</a:t>
            </a:r>
            <a:r>
              <a:rPr spc="-229" dirty="0"/>
              <a:t>x</a:t>
            </a:r>
            <a:r>
              <a:rPr spc="-225" dirty="0"/>
              <a:t>a</a:t>
            </a:r>
            <a:r>
              <a:rPr spc="-220" dirty="0"/>
              <a:t>mpl</a:t>
            </a:r>
            <a:r>
              <a:rPr spc="-5" dirty="0"/>
              <a:t>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5800" y="838194"/>
            <a:ext cx="6324600" cy="60198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47331" y="2673095"/>
            <a:ext cx="1993392" cy="260451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173926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09" dirty="0"/>
              <a:t>L</a:t>
            </a:r>
            <a:r>
              <a:rPr spc="-160" dirty="0"/>
              <a:t>oo</a:t>
            </a:r>
            <a:r>
              <a:rPr spc="-190" dirty="0"/>
              <a:t>p</a:t>
            </a:r>
            <a:r>
              <a:rPr spc="-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39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9704" y="3578352"/>
            <a:ext cx="7708900" cy="3279775"/>
            <a:chOff x="679704" y="3578352"/>
            <a:chExt cx="7708900" cy="3279775"/>
          </a:xfrm>
        </p:grpSpPr>
        <p:sp>
          <p:nvSpPr>
            <p:cNvPr id="6" name="object 6"/>
            <p:cNvSpPr/>
            <p:nvPr/>
          </p:nvSpPr>
          <p:spPr>
            <a:xfrm>
              <a:off x="762000" y="3623090"/>
              <a:ext cx="7620000" cy="3139440"/>
            </a:xfrm>
            <a:custGeom>
              <a:avLst/>
              <a:gdLst/>
              <a:ahLst/>
              <a:cxnLst/>
              <a:rect l="l" t="t" r="r" b="b"/>
              <a:pathLst>
                <a:path w="7620000" h="3139440">
                  <a:moveTo>
                    <a:pt x="7620000" y="0"/>
                  </a:moveTo>
                  <a:lnTo>
                    <a:pt x="0" y="0"/>
                  </a:lnTo>
                  <a:lnTo>
                    <a:pt x="0" y="3139313"/>
                  </a:lnTo>
                  <a:lnTo>
                    <a:pt x="7620000" y="3139313"/>
                  </a:lnTo>
                  <a:lnTo>
                    <a:pt x="7620000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2000" y="3623090"/>
              <a:ext cx="7620000" cy="3139440"/>
            </a:xfrm>
            <a:custGeom>
              <a:avLst/>
              <a:gdLst/>
              <a:ahLst/>
              <a:cxnLst/>
              <a:rect l="l" t="t" r="r" b="b"/>
              <a:pathLst>
                <a:path w="7620000" h="3139440">
                  <a:moveTo>
                    <a:pt x="0" y="3139313"/>
                  </a:moveTo>
                  <a:lnTo>
                    <a:pt x="7620000" y="3139313"/>
                  </a:lnTo>
                  <a:lnTo>
                    <a:pt x="7620000" y="0"/>
                  </a:lnTo>
                  <a:lnTo>
                    <a:pt x="0" y="0"/>
                  </a:lnTo>
                  <a:lnTo>
                    <a:pt x="0" y="3139313"/>
                  </a:lnTo>
                  <a:close/>
                </a:path>
              </a:pathLst>
            </a:custGeom>
            <a:ln w="12698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04" y="3578352"/>
              <a:ext cx="2218944" cy="6233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704" y="3913632"/>
              <a:ext cx="5605272" cy="62331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119" y="3913632"/>
              <a:ext cx="833627" cy="623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704" y="4248912"/>
              <a:ext cx="525780" cy="62331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552" y="4584192"/>
              <a:ext cx="2372868" cy="62331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8564" y="4584192"/>
              <a:ext cx="679703" cy="6233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704" y="4919472"/>
              <a:ext cx="525780" cy="6233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04" y="5254752"/>
              <a:ext cx="3450336" cy="62331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704" y="5590032"/>
              <a:ext cx="525780" cy="62331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7552" y="5925312"/>
              <a:ext cx="2680716" cy="623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96411" y="5925312"/>
              <a:ext cx="679703" cy="6233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79704" y="6260588"/>
              <a:ext cx="525780" cy="597408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35635" y="1545478"/>
            <a:ext cx="6008370" cy="345503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90"/>
              </a:spcBef>
              <a:buClr>
                <a:srgbClr val="A9A37A"/>
              </a:buClr>
              <a:buChar char="•"/>
              <a:tabLst>
                <a:tab pos="354965" algn="l"/>
                <a:tab pos="355600" algn="l"/>
              </a:tabLst>
            </a:pPr>
            <a:r>
              <a:rPr sz="2200" spc="-160" dirty="0">
                <a:solidFill>
                  <a:srgbClr val="2D2B1F"/>
                </a:solidFill>
                <a:latin typeface="Arial MT"/>
                <a:cs typeface="Arial MT"/>
              </a:rPr>
              <a:t>Li</a:t>
            </a:r>
            <a:r>
              <a:rPr sz="2200" spc="-155" dirty="0">
                <a:solidFill>
                  <a:srgbClr val="2D2B1F"/>
                </a:solidFill>
                <a:latin typeface="Arial MT"/>
                <a:cs typeface="Arial MT"/>
              </a:rPr>
              <a:t>k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31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10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285" dirty="0">
                <a:solidFill>
                  <a:srgbClr val="2D2B1F"/>
                </a:solidFill>
                <a:latin typeface="Arial MT"/>
                <a:cs typeface="Arial MT"/>
              </a:rPr>
              <a:t>C#</a:t>
            </a:r>
            <a:endParaRPr sz="2200">
              <a:latin typeface="Arial MT"/>
              <a:cs typeface="Arial MT"/>
            </a:endParaRPr>
          </a:p>
          <a:p>
            <a:pPr marL="995680" lvl="1" indent="-344170">
              <a:lnSpc>
                <a:spcPct val="100000"/>
              </a:lnSpc>
              <a:spcBef>
                <a:spcPts val="680"/>
              </a:spcBef>
              <a:buClr>
                <a:srgbClr val="2D2B1F"/>
              </a:buClr>
              <a:buChar char="•"/>
              <a:tabLst>
                <a:tab pos="995044" algn="l"/>
                <a:tab pos="996315" algn="l"/>
              </a:tabLst>
            </a:pPr>
            <a:r>
              <a:rPr sz="3000" dirty="0">
                <a:solidFill>
                  <a:srgbClr val="47422F"/>
                </a:solidFill>
                <a:latin typeface="Arial MT"/>
                <a:cs typeface="Arial MT"/>
              </a:rPr>
              <a:t>f</a:t>
            </a:r>
            <a:r>
              <a:rPr sz="3000" spc="-365" dirty="0">
                <a:solidFill>
                  <a:srgbClr val="47422F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47422F"/>
                </a:solidFill>
                <a:latin typeface="Arial MT"/>
                <a:cs typeface="Arial MT"/>
              </a:rPr>
              <a:t>o</a:t>
            </a:r>
            <a:r>
              <a:rPr sz="3000" spc="-360" dirty="0">
                <a:solidFill>
                  <a:srgbClr val="47422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47422F"/>
                </a:solidFill>
                <a:latin typeface="Arial MT"/>
                <a:cs typeface="Arial MT"/>
              </a:rPr>
              <a:t>r</a:t>
            </a:r>
            <a:r>
              <a:rPr sz="3000" spc="320" dirty="0">
                <a:solidFill>
                  <a:srgbClr val="47422F"/>
                </a:solidFill>
                <a:latin typeface="Arial MT"/>
                <a:cs typeface="Arial MT"/>
              </a:rPr>
              <a:t> </a:t>
            </a:r>
            <a:r>
              <a:rPr sz="3000" spc="-60" dirty="0">
                <a:solidFill>
                  <a:srgbClr val="47422F"/>
                </a:solidFill>
                <a:latin typeface="Arial MT"/>
                <a:cs typeface="Arial MT"/>
              </a:rPr>
              <a:t>l</a:t>
            </a:r>
            <a:r>
              <a:rPr sz="3000" spc="-65" dirty="0">
                <a:solidFill>
                  <a:srgbClr val="47422F"/>
                </a:solidFill>
                <a:latin typeface="Arial MT"/>
                <a:cs typeface="Arial MT"/>
              </a:rPr>
              <a:t>oo</a:t>
            </a:r>
            <a:r>
              <a:rPr sz="3000" spc="-5" dirty="0">
                <a:solidFill>
                  <a:srgbClr val="47422F"/>
                </a:solidFill>
                <a:latin typeface="Arial MT"/>
                <a:cs typeface="Arial MT"/>
              </a:rPr>
              <a:t>p</a:t>
            </a:r>
            <a:endParaRPr sz="3000">
              <a:latin typeface="Arial MT"/>
              <a:cs typeface="Arial MT"/>
            </a:endParaRPr>
          </a:p>
          <a:p>
            <a:pPr marL="995680" lvl="1" indent="-344170">
              <a:lnSpc>
                <a:spcPct val="100000"/>
              </a:lnSpc>
              <a:spcBef>
                <a:spcPts val="705"/>
              </a:spcBef>
              <a:buClr>
                <a:srgbClr val="2D2B1F"/>
              </a:buClr>
              <a:buChar char="•"/>
              <a:tabLst>
                <a:tab pos="995044" algn="l"/>
                <a:tab pos="996315" algn="l"/>
              </a:tabLst>
            </a:pPr>
            <a:r>
              <a:rPr sz="3000" spc="210" dirty="0">
                <a:solidFill>
                  <a:srgbClr val="47422F"/>
                </a:solidFill>
                <a:latin typeface="Arial MT"/>
                <a:cs typeface="Arial MT"/>
              </a:rPr>
              <a:t>while</a:t>
            </a:r>
            <a:r>
              <a:rPr sz="3000" spc="90" dirty="0">
                <a:solidFill>
                  <a:srgbClr val="47422F"/>
                </a:solidFill>
                <a:latin typeface="Arial MT"/>
                <a:cs typeface="Arial MT"/>
              </a:rPr>
              <a:t> </a:t>
            </a:r>
            <a:r>
              <a:rPr sz="3000" spc="-55" dirty="0">
                <a:solidFill>
                  <a:srgbClr val="47422F"/>
                </a:solidFill>
                <a:latin typeface="Arial MT"/>
                <a:cs typeface="Arial MT"/>
              </a:rPr>
              <a:t>loop</a:t>
            </a:r>
            <a:endParaRPr sz="3000">
              <a:latin typeface="Arial MT"/>
              <a:cs typeface="Arial MT"/>
            </a:endParaRPr>
          </a:p>
          <a:p>
            <a:pPr marL="995680" lvl="1" indent="-344170">
              <a:lnSpc>
                <a:spcPct val="100000"/>
              </a:lnSpc>
              <a:spcBef>
                <a:spcPts val="495"/>
              </a:spcBef>
              <a:buClr>
                <a:srgbClr val="2D2B1F"/>
              </a:buClr>
              <a:buChar char="•"/>
              <a:tabLst>
                <a:tab pos="995044" algn="l"/>
                <a:tab pos="996315" algn="l"/>
              </a:tabLst>
            </a:pPr>
            <a:r>
              <a:rPr sz="3000" spc="-30" dirty="0">
                <a:solidFill>
                  <a:srgbClr val="47422F"/>
                </a:solidFill>
                <a:latin typeface="Arial MT"/>
                <a:cs typeface="Arial MT"/>
              </a:rPr>
              <a:t>d</a:t>
            </a:r>
            <a:r>
              <a:rPr sz="3000" dirty="0">
                <a:solidFill>
                  <a:srgbClr val="47422F"/>
                </a:solidFill>
                <a:latin typeface="Arial MT"/>
                <a:cs typeface="Arial MT"/>
              </a:rPr>
              <a:t>o</a:t>
            </a:r>
            <a:r>
              <a:rPr sz="3000" spc="-210" dirty="0">
                <a:solidFill>
                  <a:srgbClr val="47422F"/>
                </a:solidFill>
                <a:latin typeface="Arial MT"/>
                <a:cs typeface="Arial MT"/>
              </a:rPr>
              <a:t> </a:t>
            </a:r>
            <a:r>
              <a:rPr sz="3000" dirty="0">
                <a:solidFill>
                  <a:srgbClr val="47422F"/>
                </a:solidFill>
                <a:latin typeface="Courier New"/>
                <a:cs typeface="Courier New"/>
              </a:rPr>
              <a:t>…</a:t>
            </a:r>
            <a:r>
              <a:rPr sz="3000" spc="-1300" dirty="0">
                <a:solidFill>
                  <a:srgbClr val="47422F"/>
                </a:solidFill>
                <a:latin typeface="Courier New"/>
                <a:cs typeface="Courier New"/>
              </a:rPr>
              <a:t> </a:t>
            </a:r>
            <a:r>
              <a:rPr sz="3000" spc="275" dirty="0">
                <a:solidFill>
                  <a:srgbClr val="47422F"/>
                </a:solidFill>
                <a:latin typeface="Arial MT"/>
                <a:cs typeface="Arial MT"/>
              </a:rPr>
              <a:t>w</a:t>
            </a:r>
            <a:r>
              <a:rPr sz="3000" spc="270" dirty="0">
                <a:solidFill>
                  <a:srgbClr val="47422F"/>
                </a:solidFill>
                <a:latin typeface="Arial MT"/>
                <a:cs typeface="Arial MT"/>
              </a:rPr>
              <a:t>h</a:t>
            </a:r>
            <a:r>
              <a:rPr sz="3000" spc="265" dirty="0">
                <a:solidFill>
                  <a:srgbClr val="47422F"/>
                </a:solidFill>
                <a:latin typeface="Arial MT"/>
                <a:cs typeface="Arial MT"/>
              </a:rPr>
              <a:t>il</a:t>
            </a:r>
            <a:r>
              <a:rPr sz="3000" dirty="0">
                <a:solidFill>
                  <a:srgbClr val="47422F"/>
                </a:solidFill>
                <a:latin typeface="Arial MT"/>
                <a:cs typeface="Arial MT"/>
              </a:rPr>
              <a:t>e</a:t>
            </a:r>
            <a:r>
              <a:rPr sz="3000" spc="110" dirty="0">
                <a:solidFill>
                  <a:srgbClr val="47422F"/>
                </a:solidFill>
                <a:latin typeface="Arial MT"/>
                <a:cs typeface="Arial MT"/>
              </a:rPr>
              <a:t> </a:t>
            </a:r>
            <a:r>
              <a:rPr sz="3000" spc="-55" dirty="0">
                <a:solidFill>
                  <a:srgbClr val="47422F"/>
                </a:solidFill>
                <a:latin typeface="Arial MT"/>
                <a:cs typeface="Arial MT"/>
              </a:rPr>
              <a:t>l</a:t>
            </a:r>
            <a:r>
              <a:rPr sz="3000" spc="-60" dirty="0">
                <a:solidFill>
                  <a:srgbClr val="47422F"/>
                </a:solidFill>
                <a:latin typeface="Arial MT"/>
                <a:cs typeface="Arial MT"/>
              </a:rPr>
              <a:t>o</a:t>
            </a:r>
            <a:r>
              <a:rPr sz="3000" spc="-75" dirty="0">
                <a:solidFill>
                  <a:srgbClr val="47422F"/>
                </a:solidFill>
                <a:latin typeface="Arial MT"/>
                <a:cs typeface="Arial MT"/>
              </a:rPr>
              <a:t>o</a:t>
            </a:r>
            <a:r>
              <a:rPr sz="3000" dirty="0">
                <a:solidFill>
                  <a:srgbClr val="47422F"/>
                </a:solidFill>
                <a:latin typeface="Arial MT"/>
                <a:cs typeface="Arial MT"/>
              </a:rPr>
              <a:t>p</a:t>
            </a:r>
            <a:endParaRPr sz="3000">
              <a:latin typeface="Arial MT"/>
              <a:cs typeface="Arial MT"/>
            </a:endParaRPr>
          </a:p>
          <a:p>
            <a:pPr marL="317500">
              <a:lnSpc>
                <a:spcPct val="100000"/>
              </a:lnSpc>
              <a:spcBef>
                <a:spcPts val="630"/>
              </a:spcBef>
              <a:tabLst>
                <a:tab pos="934085" algn="l"/>
              </a:tabLst>
            </a:pPr>
            <a:r>
              <a:rPr sz="2200" b="1" spc="70" dirty="0">
                <a:solidFill>
                  <a:srgbClr val="00AEEE"/>
                </a:solidFill>
                <a:latin typeface="Arial"/>
                <a:cs typeface="Arial"/>
              </a:rPr>
              <a:t>var	</a:t>
            </a:r>
            <a:r>
              <a:rPr sz="2200" b="1" spc="85" dirty="0">
                <a:solidFill>
                  <a:srgbClr val="00AEEE"/>
                </a:solidFill>
                <a:latin typeface="Arial"/>
                <a:cs typeface="Arial"/>
              </a:rPr>
              <a:t>counter;</a:t>
            </a:r>
            <a:endParaRPr sz="22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  <a:tabLst>
                <a:tab pos="934085" algn="l"/>
                <a:tab pos="2786380" algn="l"/>
                <a:tab pos="4482465" algn="l"/>
              </a:tabLst>
            </a:pPr>
            <a:r>
              <a:rPr sz="2200" b="1" spc="220" dirty="0">
                <a:solidFill>
                  <a:srgbClr val="00AEEE"/>
                </a:solidFill>
                <a:latin typeface="Arial"/>
                <a:cs typeface="Arial"/>
              </a:rPr>
              <a:t>fo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(coun</a:t>
            </a:r>
            <a:r>
              <a:rPr sz="2200" b="1" spc="11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110" dirty="0">
                <a:solidFill>
                  <a:srgbClr val="00AEEE"/>
                </a:solidFill>
                <a:latin typeface="Arial"/>
                <a:cs typeface="Arial"/>
              </a:rPr>
              <a:t>r=</a:t>
            </a:r>
            <a:r>
              <a:rPr sz="2200" b="1" spc="114" dirty="0">
                <a:solidFill>
                  <a:srgbClr val="00AEEE"/>
                </a:solidFill>
                <a:latin typeface="Arial"/>
                <a:cs typeface="Arial"/>
              </a:rPr>
              <a:t>0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80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200" b="1" spc="75" dirty="0">
                <a:solidFill>
                  <a:srgbClr val="00AEEE"/>
                </a:solidFill>
                <a:latin typeface="Arial"/>
                <a:cs typeface="Arial"/>
              </a:rPr>
              <a:t>ount</a:t>
            </a:r>
            <a:r>
              <a:rPr sz="2200" b="1" spc="80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7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75" dirty="0">
                <a:solidFill>
                  <a:srgbClr val="00AEEE"/>
                </a:solidFill>
                <a:latin typeface="Arial"/>
                <a:cs typeface="Arial"/>
              </a:rPr>
              <a:t>&lt;</a:t>
            </a:r>
            <a:r>
              <a:rPr sz="2200" b="1" spc="80" dirty="0">
                <a:solidFill>
                  <a:srgbClr val="00AEEE"/>
                </a:solidFill>
                <a:latin typeface="Arial"/>
                <a:cs typeface="Arial"/>
              </a:rPr>
              <a:t>4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55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200" b="1" spc="50" dirty="0">
                <a:solidFill>
                  <a:srgbClr val="00AEEE"/>
                </a:solidFill>
                <a:latin typeface="Arial"/>
                <a:cs typeface="Arial"/>
              </a:rPr>
              <a:t>ount</a:t>
            </a:r>
            <a:r>
              <a:rPr sz="2200" b="1" spc="5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200" b="1" spc="60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50" dirty="0">
                <a:solidFill>
                  <a:srgbClr val="00AEEE"/>
                </a:solidFill>
                <a:latin typeface="Arial"/>
                <a:cs typeface="Arial"/>
              </a:rPr>
              <a:t>+</a:t>
            </a:r>
            <a:r>
              <a:rPr sz="2200" b="1" spc="65" dirty="0">
                <a:solidFill>
                  <a:srgbClr val="00AEEE"/>
                </a:solidFill>
                <a:latin typeface="Arial"/>
                <a:cs typeface="Arial"/>
              </a:rPr>
              <a:t>+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  <a:p>
            <a:pPr marL="317500">
              <a:lnSpc>
                <a:spcPct val="100000"/>
              </a:lnSpc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624840">
              <a:lnSpc>
                <a:spcPct val="100000"/>
              </a:lnSpc>
              <a:spcBef>
                <a:spcPts val="5"/>
              </a:spcBef>
            </a:pP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ale</a:t>
            </a:r>
            <a:r>
              <a:rPr sz="2200" b="1" spc="204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200" b="1" spc="-4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counte</a:t>
            </a:r>
            <a:r>
              <a:rPr sz="2200" b="1" spc="204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210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0435" y="4975605"/>
            <a:ext cx="295846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937260" algn="l"/>
                <a:tab pos="2327275" algn="l"/>
                <a:tab pos="2635250" algn="l"/>
              </a:tabLst>
            </a:pPr>
            <a:r>
              <a:rPr sz="2200" b="1" spc="85" dirty="0">
                <a:solidFill>
                  <a:srgbClr val="00AEEE"/>
                </a:solidFill>
                <a:latin typeface="Arial"/>
                <a:cs typeface="Arial"/>
              </a:rPr>
              <a:t>while	(counter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&lt;	</a:t>
            </a:r>
            <a:r>
              <a:rPr sz="2200" b="1" spc="114" dirty="0">
                <a:solidFill>
                  <a:srgbClr val="00AEEE"/>
                </a:solidFill>
                <a:latin typeface="Arial"/>
                <a:cs typeface="Arial"/>
              </a:rPr>
              <a:t>5)</a:t>
            </a:r>
            <a:r>
              <a:rPr sz="2200" b="1" spc="-37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320040">
              <a:lnSpc>
                <a:spcPct val="100000"/>
              </a:lnSpc>
            </a:pPr>
            <a:r>
              <a:rPr sz="2200" b="1" spc="160" dirty="0">
                <a:solidFill>
                  <a:srgbClr val="00AEEE"/>
                </a:solidFill>
                <a:latin typeface="Arial"/>
                <a:cs typeface="Arial"/>
              </a:rPr>
              <a:t>alert(++counter);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388608" y="5679947"/>
            <a:ext cx="2049780" cy="789940"/>
            <a:chOff x="6388608" y="5679947"/>
            <a:chExt cx="2049780" cy="78994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88608" y="5679947"/>
              <a:ext cx="556260" cy="78943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75476" y="5679947"/>
              <a:ext cx="1962912" cy="78943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599301" y="5751677"/>
            <a:ext cx="16160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70" dirty="0">
                <a:solidFill>
                  <a:srgbClr val="2D2B1F"/>
                </a:solidFill>
                <a:latin typeface="Arial"/>
                <a:cs typeface="Arial"/>
              </a:rPr>
              <a:t>loops.html</a:t>
            </a:r>
            <a:endParaRPr sz="2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4570476" y="608076"/>
            <a:ext cx="2120265" cy="2414270"/>
            <a:chOff x="4570476" y="608076"/>
            <a:chExt cx="2120265" cy="2414270"/>
          </a:xfrm>
        </p:grpSpPr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96384" y="633984"/>
              <a:ext cx="2093975" cy="2388108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70476" y="608076"/>
              <a:ext cx="2093976" cy="23896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691" y="0"/>
            <a:ext cx="56959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Wh</a:t>
            </a:r>
            <a:r>
              <a:rPr spc="-195" dirty="0"/>
              <a:t>i</a:t>
            </a:r>
            <a:r>
              <a:rPr spc="-190" dirty="0"/>
              <a:t>l</a:t>
            </a:r>
            <a:r>
              <a:rPr spc="-185" dirty="0"/>
              <a:t>e</a:t>
            </a:r>
            <a:r>
              <a:rPr spc="-190" dirty="0"/>
              <a:t>-l</a:t>
            </a:r>
            <a:r>
              <a:rPr spc="-195" dirty="0"/>
              <a:t>oo</a:t>
            </a:r>
            <a:r>
              <a:rPr spc="-5" dirty="0"/>
              <a:t>p</a:t>
            </a:r>
            <a:r>
              <a:rPr spc="-560" dirty="0"/>
              <a:t> </a:t>
            </a:r>
            <a:r>
              <a:rPr spc="-225" dirty="0"/>
              <a:t>E</a:t>
            </a:r>
            <a:r>
              <a:rPr spc="-229" dirty="0"/>
              <a:t>x</a:t>
            </a:r>
            <a:r>
              <a:rPr spc="-225" dirty="0"/>
              <a:t>a</a:t>
            </a:r>
            <a:r>
              <a:rPr spc="-220" dirty="0"/>
              <a:t>mpl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091" y="676406"/>
            <a:ext cx="6501765" cy="620966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5"/>
              </a:spcBef>
              <a:buClr>
                <a:srgbClr val="A9A37A"/>
              </a:buClr>
              <a:buChar char="•"/>
              <a:tabLst>
                <a:tab pos="241935" algn="l"/>
              </a:tabLst>
            </a:pP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&lt;html&gt;</a:t>
            </a:r>
            <a:endParaRPr sz="2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935" algn="l"/>
              </a:tabLst>
            </a:pP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&lt;body&gt;</a:t>
            </a:r>
            <a:endParaRPr sz="2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935" algn="l"/>
              </a:tabLst>
            </a:pP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&lt;script</a:t>
            </a:r>
            <a:r>
              <a:rPr sz="28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2D2B1F"/>
                </a:solidFill>
                <a:latin typeface="Times New Roman"/>
                <a:cs typeface="Times New Roman"/>
              </a:rPr>
              <a:t>type="text/javascript"&gt;</a:t>
            </a:r>
            <a:endParaRPr sz="2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490"/>
              </a:spcBef>
              <a:buClr>
                <a:srgbClr val="A9A37A"/>
              </a:buClr>
              <a:buChar char="•"/>
              <a:tabLst>
                <a:tab pos="241935" algn="l"/>
              </a:tabLst>
            </a:pP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!-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oun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=</a:t>
            </a:r>
            <a:r>
              <a:rPr sz="2800" spc="-4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0;</a:t>
            </a:r>
            <a:endParaRPr sz="2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935" algn="l"/>
              </a:tabLst>
            </a:pP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document.write("Starting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05" dirty="0">
                <a:solidFill>
                  <a:srgbClr val="2D2B1F"/>
                </a:solidFill>
                <a:latin typeface="Times New Roman"/>
                <a:cs typeface="Times New Roman"/>
              </a:rPr>
              <a:t>Loop</a:t>
            </a:r>
            <a:r>
              <a:rPr sz="28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");</a:t>
            </a:r>
            <a:endParaRPr sz="2800">
              <a:latin typeface="Times New Roman"/>
              <a:cs typeface="Times New Roman"/>
            </a:endParaRPr>
          </a:p>
          <a:p>
            <a:pPr marL="305435" indent="-293370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305435" algn="l"/>
                <a:tab pos="306070" algn="l"/>
              </a:tabLst>
            </a:pPr>
            <a:r>
              <a:rPr sz="2800" spc="-4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hil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oun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800" spc="-4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10)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{</a:t>
            </a:r>
            <a:endParaRPr sz="2800">
              <a:latin typeface="Times New Roman"/>
              <a:cs typeface="Times New Roman"/>
            </a:endParaRPr>
          </a:p>
          <a:p>
            <a:pPr marL="241300" marR="196850" indent="-229235">
              <a:lnSpc>
                <a:spcPct val="100000"/>
              </a:lnSpc>
              <a:spcBef>
                <a:spcPts val="495"/>
              </a:spcBef>
              <a:buClr>
                <a:srgbClr val="A9A37A"/>
              </a:buClr>
              <a:buChar char="•"/>
              <a:tabLst>
                <a:tab pos="241935" algn="l"/>
                <a:tab pos="1766570" algn="l"/>
              </a:tabLst>
            </a:pP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document.write("Current</a:t>
            </a:r>
            <a:r>
              <a:rPr sz="28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Count</a:t>
            </a:r>
            <a:r>
              <a:rPr sz="28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"</a:t>
            </a:r>
            <a:r>
              <a:rPr sz="2800" spc="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+</a:t>
            </a:r>
            <a:r>
              <a:rPr sz="2800" spc="-3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count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+ </a:t>
            </a:r>
            <a:r>
              <a:rPr sz="2800" spc="-6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5" dirty="0">
                <a:solidFill>
                  <a:srgbClr val="2D2B1F"/>
                </a:solidFill>
                <a:latin typeface="Times New Roman"/>
                <a:cs typeface="Times New Roman"/>
              </a:rPr>
              <a:t>"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/&gt;");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oun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++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;</a:t>
            </a:r>
            <a:r>
              <a:rPr sz="28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}</a:t>
            </a:r>
            <a:endParaRPr sz="2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935" algn="l"/>
              </a:tabLst>
            </a:pP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.w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"L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oo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stopp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d!</a:t>
            </a:r>
            <a:r>
              <a:rPr sz="2800" spc="-55" dirty="0">
                <a:solidFill>
                  <a:srgbClr val="2D2B1F"/>
                </a:solidFill>
                <a:latin typeface="Times New Roman"/>
                <a:cs typeface="Times New Roman"/>
              </a:rPr>
              <a:t>"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;</a:t>
            </a:r>
            <a:endParaRPr sz="28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935" algn="l"/>
              </a:tabLst>
            </a:pPr>
            <a:r>
              <a:rPr sz="2800" spc="15" dirty="0">
                <a:solidFill>
                  <a:srgbClr val="2D2B1F"/>
                </a:solidFill>
                <a:latin typeface="Times New Roman"/>
                <a:cs typeface="Times New Roman"/>
              </a:rPr>
              <a:t>//--&gt;</a:t>
            </a:r>
            <a:r>
              <a:rPr sz="28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&lt;/script&gt;</a:t>
            </a:r>
            <a:endParaRPr sz="2800">
              <a:latin typeface="Times New Roman"/>
              <a:cs typeface="Times New Roman"/>
            </a:endParaRPr>
          </a:p>
          <a:p>
            <a:pPr marL="305435" marR="5080" indent="-293370">
              <a:lnSpc>
                <a:spcPct val="100000"/>
              </a:lnSpc>
              <a:spcBef>
                <a:spcPts val="495"/>
              </a:spcBef>
              <a:buClr>
                <a:srgbClr val="A9A37A"/>
              </a:buClr>
              <a:buChar char="•"/>
              <a:tabLst>
                <a:tab pos="305435" algn="l"/>
                <a:tab pos="306070" algn="l"/>
              </a:tabLst>
            </a:pPr>
            <a:r>
              <a:rPr sz="2800" spc="-140" dirty="0">
                <a:solidFill>
                  <a:srgbClr val="2D2B1F"/>
                </a:solidFill>
                <a:latin typeface="Times New Roman"/>
                <a:cs typeface="Times New Roman"/>
              </a:rPr>
              <a:t>&lt;p&gt;Set</a:t>
            </a:r>
            <a:r>
              <a:rPr sz="28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variable</a:t>
            </a:r>
            <a:r>
              <a:rPr sz="28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800" spc="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different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value</a:t>
            </a:r>
            <a:r>
              <a:rPr sz="28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8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then </a:t>
            </a:r>
            <a:r>
              <a:rPr sz="2800" spc="-6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try...&lt;/p&gt;</a:t>
            </a:r>
            <a:endParaRPr sz="28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/body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8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4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28301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Functions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544218"/>
            <a:ext cx="4965700" cy="82423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90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185" dirty="0">
                <a:solidFill>
                  <a:srgbClr val="2D2B1F"/>
                </a:solidFill>
                <a:latin typeface="Arial MT"/>
                <a:cs typeface="Arial MT"/>
              </a:rPr>
              <a:t>od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32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tr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uc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u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10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–</a:t>
            </a:r>
            <a:r>
              <a:rPr sz="2200" spc="-26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Arial MT"/>
                <a:cs typeface="Arial MT"/>
              </a:rPr>
              <a:t>spli</a:t>
            </a:r>
            <a:r>
              <a:rPr sz="2200" spc="-45" dirty="0">
                <a:solidFill>
                  <a:srgbClr val="2D2B1F"/>
                </a:solidFill>
                <a:latin typeface="Arial MT"/>
                <a:cs typeface="Arial MT"/>
              </a:rPr>
              <a:t>tt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40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g</a:t>
            </a:r>
            <a:r>
              <a:rPr sz="2200" spc="-10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125" dirty="0">
                <a:solidFill>
                  <a:srgbClr val="2D2B1F"/>
                </a:solidFill>
                <a:latin typeface="Arial MT"/>
                <a:cs typeface="Arial MT"/>
              </a:rPr>
              <a:t>od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24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5" dirty="0">
                <a:solidFill>
                  <a:srgbClr val="2D2B1F"/>
                </a:solidFill>
                <a:latin typeface="Arial MT"/>
                <a:cs typeface="Arial MT"/>
              </a:rPr>
              <a:t>in</a:t>
            </a:r>
            <a:r>
              <a:rPr sz="2200" spc="-2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2200" spc="-204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pa</a:t>
            </a:r>
            <a:r>
              <a:rPr sz="2200" spc="-80" dirty="0">
                <a:solidFill>
                  <a:srgbClr val="2D2B1F"/>
                </a:solidFill>
                <a:latin typeface="Arial MT"/>
                <a:cs typeface="Arial MT"/>
              </a:rPr>
              <a:t>rt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0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40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2200" spc="-135" dirty="0">
                <a:solidFill>
                  <a:srgbClr val="2D2B1F"/>
                </a:solidFill>
                <a:latin typeface="Arial MT"/>
                <a:cs typeface="Arial MT"/>
              </a:rPr>
              <a:t>at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200" spc="-2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45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150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2200" spc="-155" dirty="0">
                <a:solidFill>
                  <a:srgbClr val="2D2B1F"/>
                </a:solidFill>
                <a:latin typeface="Arial MT"/>
                <a:cs typeface="Arial MT"/>
              </a:rPr>
              <a:t>m</a:t>
            </a:r>
            <a:r>
              <a:rPr sz="2200" spc="-15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2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Arial MT"/>
                <a:cs typeface="Arial MT"/>
              </a:rPr>
              <a:t>in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,</a:t>
            </a:r>
            <a:r>
              <a:rPr sz="2200" spc="-9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25" dirty="0">
                <a:solidFill>
                  <a:srgbClr val="2D2B1F"/>
                </a:solidFill>
                <a:latin typeface="Arial MT"/>
                <a:cs typeface="Arial MT"/>
              </a:rPr>
              <a:t>pro</a:t>
            </a:r>
            <a:r>
              <a:rPr sz="2200" spc="-120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12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120" dirty="0">
                <a:solidFill>
                  <a:srgbClr val="2D2B1F"/>
                </a:solidFill>
                <a:latin typeface="Arial MT"/>
                <a:cs typeface="Arial MT"/>
              </a:rPr>
              <a:t>ss</a:t>
            </a:r>
            <a:r>
              <a:rPr sz="2200" spc="-13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12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,</a:t>
            </a:r>
            <a:r>
              <a:rPr sz="2200" spc="-29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esul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15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u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ne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41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5904" y="3116579"/>
            <a:ext cx="4290695" cy="2299970"/>
            <a:chOff x="755904" y="3116579"/>
            <a:chExt cx="4290695" cy="2299970"/>
          </a:xfrm>
        </p:grpSpPr>
        <p:sp>
          <p:nvSpPr>
            <p:cNvPr id="6" name="object 6"/>
            <p:cNvSpPr/>
            <p:nvPr/>
          </p:nvSpPr>
          <p:spPr>
            <a:xfrm>
              <a:off x="838200" y="3160775"/>
              <a:ext cx="4202430" cy="2124075"/>
            </a:xfrm>
            <a:custGeom>
              <a:avLst/>
              <a:gdLst/>
              <a:ahLst/>
              <a:cxnLst/>
              <a:rect l="l" t="t" r="r" b="b"/>
              <a:pathLst>
                <a:path w="4202430" h="2124075">
                  <a:moveTo>
                    <a:pt x="4202049" y="0"/>
                  </a:moveTo>
                  <a:lnTo>
                    <a:pt x="0" y="0"/>
                  </a:lnTo>
                  <a:lnTo>
                    <a:pt x="0" y="2123694"/>
                  </a:lnTo>
                  <a:lnTo>
                    <a:pt x="4202049" y="2123694"/>
                  </a:lnTo>
                  <a:lnTo>
                    <a:pt x="4202049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200" y="3160775"/>
              <a:ext cx="4202430" cy="2124075"/>
            </a:xfrm>
            <a:custGeom>
              <a:avLst/>
              <a:gdLst/>
              <a:ahLst/>
              <a:cxnLst/>
              <a:rect l="l" t="t" r="r" b="b"/>
              <a:pathLst>
                <a:path w="4202430" h="2124075">
                  <a:moveTo>
                    <a:pt x="0" y="2123694"/>
                  </a:moveTo>
                  <a:lnTo>
                    <a:pt x="4202049" y="2123694"/>
                  </a:lnTo>
                  <a:lnTo>
                    <a:pt x="4202049" y="0"/>
                  </a:lnTo>
                  <a:lnTo>
                    <a:pt x="0" y="0"/>
                  </a:lnTo>
                  <a:lnTo>
                    <a:pt x="0" y="2123694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5904" y="3116579"/>
              <a:ext cx="1757172" cy="6233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1220" y="3116579"/>
              <a:ext cx="1757172" cy="6233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26536" y="3116579"/>
              <a:ext cx="1295400" cy="62331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50080" y="3116579"/>
              <a:ext cx="525779" cy="62331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5904" y="3451859"/>
              <a:ext cx="525780" cy="62331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71600" y="3787139"/>
              <a:ext cx="987551" cy="6233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87295" y="3787139"/>
              <a:ext cx="1295400" cy="6233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600" y="4122419"/>
              <a:ext cx="1295400" cy="62331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5143" y="4122419"/>
              <a:ext cx="1603247" cy="62331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1600" y="4457699"/>
              <a:ext cx="1449324" cy="62331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9068" y="4457699"/>
              <a:ext cx="1603247" cy="62331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5904" y="4792979"/>
              <a:ext cx="525780" cy="623316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996054" y="3171570"/>
            <a:ext cx="73406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474345" algn="l"/>
              </a:tabLst>
            </a:pPr>
            <a:r>
              <a:rPr sz="2200" b="1" spc="225" dirty="0">
                <a:solidFill>
                  <a:srgbClr val="00AEEE"/>
                </a:solidFill>
                <a:latin typeface="Arial"/>
                <a:cs typeface="Arial"/>
              </a:rPr>
              <a:t>b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,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15" dirty="0">
                <a:solidFill>
                  <a:srgbClr val="00AEEE"/>
                </a:solidFill>
                <a:latin typeface="Arial"/>
                <a:cs typeface="Arial"/>
              </a:rPr>
              <a:t>c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endParaRPr sz="2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6939" y="3171570"/>
            <a:ext cx="289941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397635" algn="l"/>
              </a:tabLst>
            </a:pPr>
            <a:r>
              <a:rPr sz="2200" b="1" spc="100" dirty="0">
                <a:solidFill>
                  <a:srgbClr val="00AEEE"/>
                </a:solidFill>
                <a:latin typeface="Arial"/>
                <a:cs typeface="Arial"/>
              </a:rPr>
              <a:t>function	</a:t>
            </a:r>
            <a:r>
              <a:rPr sz="2200" b="1" spc="50" dirty="0">
                <a:solidFill>
                  <a:srgbClr val="00AEEE"/>
                </a:solidFill>
                <a:latin typeface="Arial"/>
                <a:cs typeface="Arial"/>
              </a:rPr>
              <a:t>average(a,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{</a:t>
            </a:r>
            <a:endParaRPr sz="2200">
              <a:latin typeface="Arial"/>
              <a:cs typeface="Arial"/>
            </a:endParaRPr>
          </a:p>
          <a:p>
            <a:pPr marL="628015">
              <a:lnSpc>
                <a:spcPct val="100000"/>
              </a:lnSpc>
              <a:tabLst>
                <a:tab pos="1243965" algn="l"/>
              </a:tabLst>
            </a:pPr>
            <a:r>
              <a:rPr sz="2200" b="1" spc="105" dirty="0">
                <a:solidFill>
                  <a:srgbClr val="00AEEE"/>
                </a:solidFill>
                <a:latin typeface="Arial"/>
                <a:cs typeface="Arial"/>
              </a:rPr>
              <a:t>va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30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spc="-3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30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3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30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  <a:p>
            <a:pPr marL="628015" marR="5080">
              <a:lnSpc>
                <a:spcPct val="100000"/>
              </a:lnSpc>
              <a:tabLst>
                <a:tab pos="1551940" algn="l"/>
                <a:tab pos="1705610" algn="l"/>
                <a:tab pos="1859914" algn="l"/>
              </a:tabLst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3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l	=	</a:t>
            </a:r>
            <a:r>
              <a:rPr sz="2200" b="1" spc="10" dirty="0">
                <a:solidFill>
                  <a:srgbClr val="00AEEE"/>
                </a:solidFill>
                <a:latin typeface="Arial"/>
                <a:cs typeface="Arial"/>
              </a:rPr>
              <a:t>a+b+c; </a:t>
            </a:r>
            <a:r>
              <a:rPr sz="2200" b="1" spc="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00AEEE"/>
                </a:solidFill>
                <a:latin typeface="Arial"/>
                <a:cs typeface="Arial"/>
              </a:rPr>
              <a:t>ret</a:t>
            </a:r>
            <a:r>
              <a:rPr sz="2200" b="1" spc="140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200" b="1" spc="145" dirty="0">
                <a:solidFill>
                  <a:srgbClr val="00AEEE"/>
                </a:solidFill>
                <a:latin typeface="Arial"/>
                <a:cs typeface="Arial"/>
              </a:rPr>
              <a:t>r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2200" b="1" dirty="0">
                <a:solidFill>
                  <a:srgbClr val="00AEEE"/>
                </a:solidFill>
                <a:latin typeface="Arial"/>
                <a:cs typeface="Arial"/>
              </a:rPr>
              <a:t>		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/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3</a:t>
            </a:r>
            <a:r>
              <a:rPr sz="2200" b="1" spc="-31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6939" y="4848301"/>
            <a:ext cx="13462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5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36033" y="2657855"/>
            <a:ext cx="3597910" cy="1045844"/>
            <a:chOff x="4836033" y="2657855"/>
            <a:chExt cx="3597910" cy="1045844"/>
          </a:xfrm>
        </p:grpSpPr>
        <p:sp>
          <p:nvSpPr>
            <p:cNvPr id="24" name="object 24"/>
            <p:cNvSpPr/>
            <p:nvPr/>
          </p:nvSpPr>
          <p:spPr>
            <a:xfrm>
              <a:off x="4839208" y="2666999"/>
              <a:ext cx="3467100" cy="919480"/>
            </a:xfrm>
            <a:custGeom>
              <a:avLst/>
              <a:gdLst/>
              <a:ahLst/>
              <a:cxnLst/>
              <a:rect l="l" t="t" r="r" b="b"/>
              <a:pathLst>
                <a:path w="3467100" h="919479">
                  <a:moveTo>
                    <a:pt x="3313302" y="0"/>
                  </a:moveTo>
                  <a:lnTo>
                    <a:pt x="800480" y="0"/>
                  </a:lnTo>
                  <a:lnTo>
                    <a:pt x="751966" y="7747"/>
                  </a:lnTo>
                  <a:lnTo>
                    <a:pt x="709929" y="29590"/>
                  </a:lnTo>
                  <a:lnTo>
                    <a:pt x="676782" y="62737"/>
                  </a:lnTo>
                  <a:lnTo>
                    <a:pt x="654938" y="104775"/>
                  </a:lnTo>
                  <a:lnTo>
                    <a:pt x="647191" y="153288"/>
                  </a:lnTo>
                  <a:lnTo>
                    <a:pt x="647191" y="536321"/>
                  </a:lnTo>
                  <a:lnTo>
                    <a:pt x="0" y="708787"/>
                  </a:lnTo>
                  <a:lnTo>
                    <a:pt x="647191" y="766190"/>
                  </a:lnTo>
                  <a:lnTo>
                    <a:pt x="654938" y="814577"/>
                  </a:lnTo>
                  <a:lnTo>
                    <a:pt x="676782" y="856614"/>
                  </a:lnTo>
                  <a:lnTo>
                    <a:pt x="709929" y="889762"/>
                  </a:lnTo>
                  <a:lnTo>
                    <a:pt x="751966" y="911605"/>
                  </a:lnTo>
                  <a:lnTo>
                    <a:pt x="800480" y="919352"/>
                  </a:lnTo>
                  <a:lnTo>
                    <a:pt x="3313302" y="919352"/>
                  </a:lnTo>
                  <a:lnTo>
                    <a:pt x="3361816" y="911605"/>
                  </a:lnTo>
                  <a:lnTo>
                    <a:pt x="3403853" y="889762"/>
                  </a:lnTo>
                  <a:lnTo>
                    <a:pt x="3437000" y="856614"/>
                  </a:lnTo>
                  <a:lnTo>
                    <a:pt x="3458844" y="814577"/>
                  </a:lnTo>
                  <a:lnTo>
                    <a:pt x="3466591" y="766190"/>
                  </a:lnTo>
                  <a:lnTo>
                    <a:pt x="3466591" y="153288"/>
                  </a:lnTo>
                  <a:lnTo>
                    <a:pt x="3458844" y="104775"/>
                  </a:lnTo>
                  <a:lnTo>
                    <a:pt x="3437000" y="62737"/>
                  </a:lnTo>
                  <a:lnTo>
                    <a:pt x="3403853" y="29590"/>
                  </a:lnTo>
                  <a:lnTo>
                    <a:pt x="3361816" y="7747"/>
                  </a:lnTo>
                  <a:lnTo>
                    <a:pt x="3313302" y="0"/>
                  </a:lnTo>
                  <a:close/>
                </a:path>
              </a:pathLst>
            </a:custGeom>
            <a:solidFill>
              <a:srgbClr val="9F8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39208" y="2666999"/>
              <a:ext cx="3467100" cy="919480"/>
            </a:xfrm>
            <a:custGeom>
              <a:avLst/>
              <a:gdLst/>
              <a:ahLst/>
              <a:cxnLst/>
              <a:rect l="l" t="t" r="r" b="b"/>
              <a:pathLst>
                <a:path w="3467100" h="919479">
                  <a:moveTo>
                    <a:pt x="647191" y="153288"/>
                  </a:moveTo>
                  <a:lnTo>
                    <a:pt x="654938" y="104775"/>
                  </a:lnTo>
                  <a:lnTo>
                    <a:pt x="676782" y="62737"/>
                  </a:lnTo>
                  <a:lnTo>
                    <a:pt x="709929" y="29590"/>
                  </a:lnTo>
                  <a:lnTo>
                    <a:pt x="751966" y="7747"/>
                  </a:lnTo>
                  <a:lnTo>
                    <a:pt x="800480" y="0"/>
                  </a:lnTo>
                  <a:lnTo>
                    <a:pt x="1117091" y="0"/>
                  </a:lnTo>
                  <a:lnTo>
                    <a:pt x="1821941" y="0"/>
                  </a:lnTo>
                  <a:lnTo>
                    <a:pt x="3313302" y="0"/>
                  </a:lnTo>
                  <a:lnTo>
                    <a:pt x="3361816" y="7747"/>
                  </a:lnTo>
                  <a:lnTo>
                    <a:pt x="3403853" y="29590"/>
                  </a:lnTo>
                  <a:lnTo>
                    <a:pt x="3437000" y="62737"/>
                  </a:lnTo>
                  <a:lnTo>
                    <a:pt x="3458844" y="104775"/>
                  </a:lnTo>
                  <a:lnTo>
                    <a:pt x="3466591" y="153288"/>
                  </a:lnTo>
                  <a:lnTo>
                    <a:pt x="3466591" y="536321"/>
                  </a:lnTo>
                  <a:lnTo>
                    <a:pt x="3466591" y="766190"/>
                  </a:lnTo>
                  <a:lnTo>
                    <a:pt x="3458844" y="814577"/>
                  </a:lnTo>
                  <a:lnTo>
                    <a:pt x="3437000" y="856614"/>
                  </a:lnTo>
                  <a:lnTo>
                    <a:pt x="3403853" y="889762"/>
                  </a:lnTo>
                  <a:lnTo>
                    <a:pt x="3361816" y="911605"/>
                  </a:lnTo>
                  <a:lnTo>
                    <a:pt x="3313302" y="919352"/>
                  </a:lnTo>
                  <a:lnTo>
                    <a:pt x="1821941" y="919352"/>
                  </a:lnTo>
                  <a:lnTo>
                    <a:pt x="1117091" y="919352"/>
                  </a:lnTo>
                  <a:lnTo>
                    <a:pt x="800480" y="919352"/>
                  </a:lnTo>
                  <a:lnTo>
                    <a:pt x="751966" y="911605"/>
                  </a:lnTo>
                  <a:lnTo>
                    <a:pt x="709929" y="889762"/>
                  </a:lnTo>
                  <a:lnTo>
                    <a:pt x="676782" y="856614"/>
                  </a:lnTo>
                  <a:lnTo>
                    <a:pt x="654938" y="814577"/>
                  </a:lnTo>
                  <a:lnTo>
                    <a:pt x="647191" y="766190"/>
                  </a:lnTo>
                  <a:lnTo>
                    <a:pt x="0" y="708787"/>
                  </a:lnTo>
                  <a:lnTo>
                    <a:pt x="647191" y="536321"/>
                  </a:lnTo>
                  <a:lnTo>
                    <a:pt x="647191" y="153288"/>
                  </a:lnTo>
                  <a:close/>
                </a:path>
              </a:pathLst>
            </a:custGeom>
            <a:ln w="6350">
              <a:solidFill>
                <a:srgbClr val="DCD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52872" y="2657855"/>
              <a:ext cx="2980944" cy="679703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77940" y="3023615"/>
              <a:ext cx="1062228" cy="679704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631307" y="2718561"/>
            <a:ext cx="25368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37894" marR="5080" indent="-925830">
              <a:lnSpc>
                <a:spcPct val="100000"/>
              </a:lnSpc>
              <a:spcBef>
                <a:spcPts val="100"/>
              </a:spcBef>
            </a:pPr>
            <a:r>
              <a:rPr sz="2400" b="1" spc="-185" dirty="0">
                <a:solidFill>
                  <a:srgbClr val="EBFFD2"/>
                </a:solidFill>
                <a:latin typeface="Arial"/>
                <a:cs typeface="Arial"/>
              </a:rPr>
              <a:t>Parame</a:t>
            </a:r>
            <a:r>
              <a:rPr sz="2400" b="1" spc="-180" dirty="0">
                <a:solidFill>
                  <a:srgbClr val="EBFFD2"/>
                </a:solidFill>
                <a:latin typeface="Arial"/>
                <a:cs typeface="Arial"/>
              </a:rPr>
              <a:t>t</a:t>
            </a:r>
            <a:r>
              <a:rPr sz="2400" b="1" spc="-175" dirty="0">
                <a:solidFill>
                  <a:srgbClr val="EBFFD2"/>
                </a:solidFill>
                <a:latin typeface="Arial"/>
                <a:cs typeface="Arial"/>
              </a:rPr>
              <a:t>er</a:t>
            </a:r>
            <a:r>
              <a:rPr sz="2400" b="1" spc="-5" dirty="0">
                <a:solidFill>
                  <a:srgbClr val="EBFFD2"/>
                </a:solidFill>
                <a:latin typeface="Arial"/>
                <a:cs typeface="Arial"/>
              </a:rPr>
              <a:t>s</a:t>
            </a:r>
            <a:r>
              <a:rPr sz="2400" b="1" spc="-325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spc="-210" dirty="0">
                <a:solidFill>
                  <a:srgbClr val="EBFFD2"/>
                </a:solidFill>
                <a:latin typeface="Arial"/>
                <a:cs typeface="Arial"/>
              </a:rPr>
              <a:t>c</a:t>
            </a:r>
            <a:r>
              <a:rPr sz="2400" b="1" spc="-204" dirty="0">
                <a:solidFill>
                  <a:srgbClr val="EBFFD2"/>
                </a:solidFill>
                <a:latin typeface="Arial"/>
                <a:cs typeface="Arial"/>
              </a:rPr>
              <a:t>om</a:t>
            </a:r>
            <a:r>
              <a:rPr sz="2400" b="1" spc="-5" dirty="0">
                <a:solidFill>
                  <a:srgbClr val="EBFFD2"/>
                </a:solidFill>
                <a:latin typeface="Arial"/>
                <a:cs typeface="Arial"/>
              </a:rPr>
              <a:t>e</a:t>
            </a:r>
            <a:r>
              <a:rPr sz="2400" b="1" spc="-400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spc="-130" dirty="0">
                <a:solidFill>
                  <a:srgbClr val="EBFFD2"/>
                </a:solidFill>
                <a:latin typeface="Arial"/>
                <a:cs typeface="Arial"/>
              </a:rPr>
              <a:t>i</a:t>
            </a:r>
            <a:r>
              <a:rPr sz="2400" b="1" dirty="0">
                <a:solidFill>
                  <a:srgbClr val="EBFFD2"/>
                </a:solidFill>
                <a:latin typeface="Arial"/>
                <a:cs typeface="Arial"/>
              </a:rPr>
              <a:t>n  </a:t>
            </a:r>
            <a:r>
              <a:rPr sz="2400" b="1" spc="-95" dirty="0">
                <a:solidFill>
                  <a:srgbClr val="EBFFD2"/>
                </a:solidFill>
                <a:latin typeface="Arial"/>
                <a:cs typeface="Arial"/>
              </a:rPr>
              <a:t>here.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3187700" y="3747770"/>
            <a:ext cx="5188585" cy="1426210"/>
            <a:chOff x="3187700" y="3747770"/>
            <a:chExt cx="5188585" cy="1426210"/>
          </a:xfrm>
        </p:grpSpPr>
        <p:sp>
          <p:nvSpPr>
            <p:cNvPr id="30" name="object 30"/>
            <p:cNvSpPr/>
            <p:nvPr/>
          </p:nvSpPr>
          <p:spPr>
            <a:xfrm>
              <a:off x="3190875" y="3750945"/>
              <a:ext cx="5114925" cy="1328420"/>
            </a:xfrm>
            <a:custGeom>
              <a:avLst/>
              <a:gdLst/>
              <a:ahLst/>
              <a:cxnLst/>
              <a:rect l="l" t="t" r="r" b="b"/>
              <a:pathLst>
                <a:path w="5114925" h="1328420">
                  <a:moveTo>
                    <a:pt x="4893564" y="0"/>
                  </a:moveTo>
                  <a:lnTo>
                    <a:pt x="2516886" y="0"/>
                  </a:lnTo>
                  <a:lnTo>
                    <a:pt x="2472309" y="4444"/>
                  </a:lnTo>
                  <a:lnTo>
                    <a:pt x="2430653" y="17398"/>
                  </a:lnTo>
                  <a:lnTo>
                    <a:pt x="2393061" y="37845"/>
                  </a:lnTo>
                  <a:lnTo>
                    <a:pt x="2360295" y="64896"/>
                  </a:lnTo>
                  <a:lnTo>
                    <a:pt x="2333371" y="97662"/>
                  </a:lnTo>
                  <a:lnTo>
                    <a:pt x="2312924" y="135254"/>
                  </a:lnTo>
                  <a:lnTo>
                    <a:pt x="2299970" y="176783"/>
                  </a:lnTo>
                  <a:lnTo>
                    <a:pt x="2295525" y="221360"/>
                  </a:lnTo>
                  <a:lnTo>
                    <a:pt x="0" y="331596"/>
                  </a:lnTo>
                  <a:lnTo>
                    <a:pt x="2295525" y="553338"/>
                  </a:lnTo>
                  <a:lnTo>
                    <a:pt x="2295525" y="1106677"/>
                  </a:lnTo>
                  <a:lnTo>
                    <a:pt x="2299970" y="1151254"/>
                  </a:lnTo>
                  <a:lnTo>
                    <a:pt x="2312924" y="1192910"/>
                  </a:lnTo>
                  <a:lnTo>
                    <a:pt x="2333371" y="1230502"/>
                  </a:lnTo>
                  <a:lnTo>
                    <a:pt x="2360295" y="1263268"/>
                  </a:lnTo>
                  <a:lnTo>
                    <a:pt x="2393061" y="1290192"/>
                  </a:lnTo>
                  <a:lnTo>
                    <a:pt x="2430653" y="1310639"/>
                  </a:lnTo>
                  <a:lnTo>
                    <a:pt x="2472309" y="1323593"/>
                  </a:lnTo>
                  <a:lnTo>
                    <a:pt x="2516886" y="1328038"/>
                  </a:lnTo>
                  <a:lnTo>
                    <a:pt x="4893564" y="1328038"/>
                  </a:lnTo>
                  <a:lnTo>
                    <a:pt x="4938141" y="1323593"/>
                  </a:lnTo>
                  <a:lnTo>
                    <a:pt x="4979797" y="1310639"/>
                  </a:lnTo>
                  <a:lnTo>
                    <a:pt x="5017389" y="1290192"/>
                  </a:lnTo>
                  <a:lnTo>
                    <a:pt x="5050155" y="1263268"/>
                  </a:lnTo>
                  <a:lnTo>
                    <a:pt x="5077079" y="1230502"/>
                  </a:lnTo>
                  <a:lnTo>
                    <a:pt x="5097526" y="1192910"/>
                  </a:lnTo>
                  <a:lnTo>
                    <a:pt x="5110480" y="1151254"/>
                  </a:lnTo>
                  <a:lnTo>
                    <a:pt x="5114925" y="1106677"/>
                  </a:lnTo>
                  <a:lnTo>
                    <a:pt x="5114925" y="221360"/>
                  </a:lnTo>
                  <a:lnTo>
                    <a:pt x="5110480" y="176783"/>
                  </a:lnTo>
                  <a:lnTo>
                    <a:pt x="5097526" y="135254"/>
                  </a:lnTo>
                  <a:lnTo>
                    <a:pt x="5077079" y="97662"/>
                  </a:lnTo>
                  <a:lnTo>
                    <a:pt x="5050155" y="64896"/>
                  </a:lnTo>
                  <a:lnTo>
                    <a:pt x="5017389" y="37845"/>
                  </a:lnTo>
                  <a:lnTo>
                    <a:pt x="4979797" y="17398"/>
                  </a:lnTo>
                  <a:lnTo>
                    <a:pt x="4938141" y="4444"/>
                  </a:lnTo>
                  <a:lnTo>
                    <a:pt x="4893564" y="0"/>
                  </a:lnTo>
                  <a:close/>
                </a:path>
              </a:pathLst>
            </a:custGeom>
            <a:solidFill>
              <a:srgbClr val="9F8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90875" y="3750945"/>
              <a:ext cx="5114925" cy="1328420"/>
            </a:xfrm>
            <a:custGeom>
              <a:avLst/>
              <a:gdLst/>
              <a:ahLst/>
              <a:cxnLst/>
              <a:rect l="l" t="t" r="r" b="b"/>
              <a:pathLst>
                <a:path w="5114925" h="1328420">
                  <a:moveTo>
                    <a:pt x="2295525" y="221360"/>
                  </a:moveTo>
                  <a:lnTo>
                    <a:pt x="2299970" y="176783"/>
                  </a:lnTo>
                  <a:lnTo>
                    <a:pt x="2312924" y="135254"/>
                  </a:lnTo>
                  <a:lnTo>
                    <a:pt x="2333371" y="97662"/>
                  </a:lnTo>
                  <a:lnTo>
                    <a:pt x="2360295" y="64896"/>
                  </a:lnTo>
                  <a:lnTo>
                    <a:pt x="2393061" y="37845"/>
                  </a:lnTo>
                  <a:lnTo>
                    <a:pt x="2430653" y="17398"/>
                  </a:lnTo>
                  <a:lnTo>
                    <a:pt x="2472309" y="4444"/>
                  </a:lnTo>
                  <a:lnTo>
                    <a:pt x="2516886" y="0"/>
                  </a:lnTo>
                  <a:lnTo>
                    <a:pt x="2765425" y="0"/>
                  </a:lnTo>
                  <a:lnTo>
                    <a:pt x="3470275" y="0"/>
                  </a:lnTo>
                  <a:lnTo>
                    <a:pt x="4893564" y="0"/>
                  </a:lnTo>
                  <a:lnTo>
                    <a:pt x="4938141" y="4444"/>
                  </a:lnTo>
                  <a:lnTo>
                    <a:pt x="4979797" y="17398"/>
                  </a:lnTo>
                  <a:lnTo>
                    <a:pt x="5017389" y="37845"/>
                  </a:lnTo>
                  <a:lnTo>
                    <a:pt x="5050155" y="64896"/>
                  </a:lnTo>
                  <a:lnTo>
                    <a:pt x="5077079" y="97662"/>
                  </a:lnTo>
                  <a:lnTo>
                    <a:pt x="5097526" y="135254"/>
                  </a:lnTo>
                  <a:lnTo>
                    <a:pt x="5110480" y="176783"/>
                  </a:lnTo>
                  <a:lnTo>
                    <a:pt x="5114925" y="221360"/>
                  </a:lnTo>
                  <a:lnTo>
                    <a:pt x="5114925" y="553338"/>
                  </a:lnTo>
                  <a:lnTo>
                    <a:pt x="5114925" y="1106677"/>
                  </a:lnTo>
                  <a:lnTo>
                    <a:pt x="5110480" y="1151254"/>
                  </a:lnTo>
                  <a:lnTo>
                    <a:pt x="5097526" y="1192910"/>
                  </a:lnTo>
                  <a:lnTo>
                    <a:pt x="5077079" y="1230502"/>
                  </a:lnTo>
                  <a:lnTo>
                    <a:pt x="5050155" y="1263268"/>
                  </a:lnTo>
                  <a:lnTo>
                    <a:pt x="5017389" y="1290192"/>
                  </a:lnTo>
                  <a:lnTo>
                    <a:pt x="4979797" y="1310639"/>
                  </a:lnTo>
                  <a:lnTo>
                    <a:pt x="4938141" y="1323593"/>
                  </a:lnTo>
                  <a:lnTo>
                    <a:pt x="4893564" y="1328038"/>
                  </a:lnTo>
                  <a:lnTo>
                    <a:pt x="3470275" y="1328038"/>
                  </a:lnTo>
                  <a:lnTo>
                    <a:pt x="2765425" y="1328038"/>
                  </a:lnTo>
                  <a:lnTo>
                    <a:pt x="2516886" y="1328038"/>
                  </a:lnTo>
                  <a:lnTo>
                    <a:pt x="2472309" y="1323593"/>
                  </a:lnTo>
                  <a:lnTo>
                    <a:pt x="2430653" y="1310639"/>
                  </a:lnTo>
                  <a:lnTo>
                    <a:pt x="2393061" y="1290192"/>
                  </a:lnTo>
                  <a:lnTo>
                    <a:pt x="2360295" y="1263268"/>
                  </a:lnTo>
                  <a:lnTo>
                    <a:pt x="2333371" y="1230502"/>
                  </a:lnTo>
                  <a:lnTo>
                    <a:pt x="2312924" y="1192910"/>
                  </a:lnTo>
                  <a:lnTo>
                    <a:pt x="2299970" y="1151254"/>
                  </a:lnTo>
                  <a:lnTo>
                    <a:pt x="2295525" y="1106677"/>
                  </a:lnTo>
                  <a:lnTo>
                    <a:pt x="2295525" y="553338"/>
                  </a:lnTo>
                  <a:lnTo>
                    <a:pt x="0" y="331596"/>
                  </a:lnTo>
                  <a:lnTo>
                    <a:pt x="2295525" y="221360"/>
                  </a:lnTo>
                  <a:close/>
                </a:path>
              </a:pathLst>
            </a:custGeom>
            <a:ln w="6348">
              <a:solidFill>
                <a:srgbClr val="DCD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06211" y="3762756"/>
              <a:ext cx="2869691" cy="67970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33644" y="4128516"/>
              <a:ext cx="2816352" cy="679704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724144" y="4494276"/>
              <a:ext cx="2366772" cy="67970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5701665" y="3823207"/>
            <a:ext cx="242189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5080" indent="-44450" algn="just">
              <a:lnSpc>
                <a:spcPct val="100000"/>
              </a:lnSpc>
              <a:spcBef>
                <a:spcPts val="100"/>
              </a:spcBef>
            </a:pPr>
            <a:r>
              <a:rPr sz="2400" b="1" spc="-190" dirty="0">
                <a:solidFill>
                  <a:srgbClr val="EBFFD2"/>
                </a:solidFill>
                <a:latin typeface="Arial"/>
                <a:cs typeface="Arial"/>
              </a:rPr>
              <a:t>Dec</a:t>
            </a:r>
            <a:r>
              <a:rPr sz="2400" b="1" spc="-175" dirty="0">
                <a:solidFill>
                  <a:srgbClr val="EBFFD2"/>
                </a:solidFill>
                <a:latin typeface="Arial"/>
                <a:cs typeface="Arial"/>
              </a:rPr>
              <a:t>l</a:t>
            </a:r>
            <a:r>
              <a:rPr sz="2400" b="1" spc="-190" dirty="0">
                <a:solidFill>
                  <a:srgbClr val="EBFFD2"/>
                </a:solidFill>
                <a:latin typeface="Arial"/>
                <a:cs typeface="Arial"/>
              </a:rPr>
              <a:t>a</a:t>
            </a:r>
            <a:r>
              <a:rPr sz="2400" b="1" spc="-185" dirty="0">
                <a:solidFill>
                  <a:srgbClr val="EBFFD2"/>
                </a:solidFill>
                <a:latin typeface="Arial"/>
                <a:cs typeface="Arial"/>
              </a:rPr>
              <a:t>r</a:t>
            </a:r>
            <a:r>
              <a:rPr sz="2400" b="1" spc="-175" dirty="0">
                <a:solidFill>
                  <a:srgbClr val="EBFFD2"/>
                </a:solidFill>
                <a:latin typeface="Arial"/>
                <a:cs typeface="Arial"/>
              </a:rPr>
              <a:t>i</a:t>
            </a:r>
            <a:r>
              <a:rPr sz="2400" b="1" spc="-185" dirty="0">
                <a:solidFill>
                  <a:srgbClr val="EBFFD2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EBFFD2"/>
                </a:solidFill>
                <a:latin typeface="Arial"/>
                <a:cs typeface="Arial"/>
              </a:rPr>
              <a:t>g</a:t>
            </a:r>
            <a:r>
              <a:rPr sz="2400" b="1" spc="-360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spc="-180" dirty="0">
                <a:solidFill>
                  <a:srgbClr val="EBFFD2"/>
                </a:solidFill>
                <a:latin typeface="Arial"/>
                <a:cs typeface="Arial"/>
              </a:rPr>
              <a:t>va</a:t>
            </a:r>
            <a:r>
              <a:rPr sz="2400" b="1" spc="-175" dirty="0">
                <a:solidFill>
                  <a:srgbClr val="EBFFD2"/>
                </a:solidFill>
                <a:latin typeface="Arial"/>
                <a:cs typeface="Arial"/>
              </a:rPr>
              <a:t>r</a:t>
            </a:r>
            <a:r>
              <a:rPr sz="2400" b="1" spc="-165" dirty="0">
                <a:solidFill>
                  <a:srgbClr val="EBFFD2"/>
                </a:solidFill>
                <a:latin typeface="Arial"/>
                <a:cs typeface="Arial"/>
              </a:rPr>
              <a:t>i</a:t>
            </a:r>
            <a:r>
              <a:rPr sz="2400" b="1" spc="-180" dirty="0">
                <a:solidFill>
                  <a:srgbClr val="EBFFD2"/>
                </a:solidFill>
                <a:latin typeface="Arial"/>
                <a:cs typeface="Arial"/>
              </a:rPr>
              <a:t>a</a:t>
            </a:r>
            <a:r>
              <a:rPr sz="2400" b="1" spc="-175" dirty="0">
                <a:solidFill>
                  <a:srgbClr val="EBFFD2"/>
                </a:solidFill>
                <a:latin typeface="Arial"/>
                <a:cs typeface="Arial"/>
              </a:rPr>
              <a:t>b</a:t>
            </a:r>
            <a:r>
              <a:rPr sz="2400" b="1" spc="-165" dirty="0">
                <a:solidFill>
                  <a:srgbClr val="EBFFD2"/>
                </a:solidFill>
                <a:latin typeface="Arial"/>
                <a:cs typeface="Arial"/>
              </a:rPr>
              <a:t>l</a:t>
            </a:r>
            <a:r>
              <a:rPr sz="2400" b="1" spc="-180" dirty="0">
                <a:solidFill>
                  <a:srgbClr val="EBFFD2"/>
                </a:solidFill>
                <a:latin typeface="Arial"/>
                <a:cs typeface="Arial"/>
              </a:rPr>
              <a:t>e</a:t>
            </a:r>
            <a:r>
              <a:rPr sz="2400" b="1" spc="-5" dirty="0">
                <a:solidFill>
                  <a:srgbClr val="EBFFD2"/>
                </a:solidFill>
                <a:latin typeface="Arial"/>
                <a:cs typeface="Arial"/>
              </a:rPr>
              <a:t>s  </a:t>
            </a:r>
            <a:r>
              <a:rPr sz="2400" b="1" spc="-225" dirty="0">
                <a:solidFill>
                  <a:srgbClr val="EBFFD2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EBFFD2"/>
                </a:solidFill>
                <a:latin typeface="Arial"/>
                <a:cs typeface="Arial"/>
              </a:rPr>
              <a:t>s</a:t>
            </a:r>
            <a:r>
              <a:rPr sz="2400" b="1" spc="-465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spc="-114" dirty="0">
                <a:solidFill>
                  <a:srgbClr val="EBFFD2"/>
                </a:solidFill>
                <a:latin typeface="Arial"/>
                <a:cs typeface="Arial"/>
              </a:rPr>
              <a:t>op</a:t>
            </a:r>
            <a:r>
              <a:rPr sz="2400" b="1" spc="-105" dirty="0">
                <a:solidFill>
                  <a:srgbClr val="EBFFD2"/>
                </a:solidFill>
                <a:latin typeface="Arial"/>
                <a:cs typeface="Arial"/>
              </a:rPr>
              <a:t>t</a:t>
            </a:r>
            <a:r>
              <a:rPr sz="2400" b="1" spc="-114" dirty="0">
                <a:solidFill>
                  <a:srgbClr val="EBFFD2"/>
                </a:solidFill>
                <a:latin typeface="Arial"/>
                <a:cs typeface="Arial"/>
              </a:rPr>
              <a:t>io</a:t>
            </a:r>
            <a:r>
              <a:rPr sz="2400" b="1" spc="-125" dirty="0">
                <a:solidFill>
                  <a:srgbClr val="EBFFD2"/>
                </a:solidFill>
                <a:latin typeface="Arial"/>
                <a:cs typeface="Arial"/>
              </a:rPr>
              <a:t>n</a:t>
            </a:r>
            <a:r>
              <a:rPr sz="2400" b="1" spc="-120" dirty="0">
                <a:solidFill>
                  <a:srgbClr val="EBFFD2"/>
                </a:solidFill>
                <a:latin typeface="Arial"/>
                <a:cs typeface="Arial"/>
              </a:rPr>
              <a:t>a</a:t>
            </a:r>
            <a:r>
              <a:rPr sz="2400" b="1" spc="-114" dirty="0">
                <a:solidFill>
                  <a:srgbClr val="EBFFD2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EBFFD2"/>
                </a:solidFill>
                <a:latin typeface="Arial"/>
                <a:cs typeface="Arial"/>
              </a:rPr>
              <a:t>.</a:t>
            </a:r>
            <a:r>
              <a:rPr sz="2400" b="1" spc="-275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spc="-400" dirty="0">
                <a:solidFill>
                  <a:srgbClr val="EBFFD2"/>
                </a:solidFill>
                <a:latin typeface="Arial"/>
                <a:cs typeface="Arial"/>
              </a:rPr>
              <a:t>T</a:t>
            </a:r>
            <a:r>
              <a:rPr sz="2400" b="1" spc="-250" dirty="0">
                <a:solidFill>
                  <a:srgbClr val="EBFFD2"/>
                </a:solidFill>
                <a:latin typeface="Arial"/>
                <a:cs typeface="Arial"/>
              </a:rPr>
              <a:t>y</a:t>
            </a:r>
            <a:r>
              <a:rPr sz="2400" b="1" spc="-220" dirty="0">
                <a:solidFill>
                  <a:srgbClr val="EBFFD2"/>
                </a:solidFill>
                <a:latin typeface="Arial"/>
                <a:cs typeface="Arial"/>
              </a:rPr>
              <a:t>p</a:t>
            </a:r>
            <a:r>
              <a:rPr sz="2400" b="1" spc="-5" dirty="0">
                <a:solidFill>
                  <a:srgbClr val="EBFFD2"/>
                </a:solidFill>
                <a:latin typeface="Arial"/>
                <a:cs typeface="Arial"/>
              </a:rPr>
              <a:t>e</a:t>
            </a:r>
            <a:r>
              <a:rPr sz="2400" b="1" spc="-430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spc="-225" dirty="0">
                <a:solidFill>
                  <a:srgbClr val="EBFFD2"/>
                </a:solidFill>
                <a:latin typeface="Arial"/>
                <a:cs typeface="Arial"/>
              </a:rPr>
              <a:t>i</a:t>
            </a:r>
            <a:r>
              <a:rPr sz="2400" b="1" spc="-5" dirty="0">
                <a:solidFill>
                  <a:srgbClr val="EBFFD2"/>
                </a:solidFill>
                <a:latin typeface="Arial"/>
                <a:cs typeface="Arial"/>
              </a:rPr>
              <a:t>s  </a:t>
            </a:r>
            <a:r>
              <a:rPr sz="2400" b="1" spc="-160" dirty="0">
                <a:solidFill>
                  <a:srgbClr val="EBFFD2"/>
                </a:solidFill>
                <a:latin typeface="Arial"/>
                <a:cs typeface="Arial"/>
              </a:rPr>
              <a:t>neve</a:t>
            </a:r>
            <a:r>
              <a:rPr sz="2400" b="1" dirty="0">
                <a:solidFill>
                  <a:srgbClr val="EBFFD2"/>
                </a:solidFill>
                <a:latin typeface="Arial"/>
                <a:cs typeface="Arial"/>
              </a:rPr>
              <a:t>r</a:t>
            </a:r>
            <a:r>
              <a:rPr sz="2400" b="1" spc="-285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spc="-165" dirty="0">
                <a:solidFill>
                  <a:srgbClr val="EBFFD2"/>
                </a:solidFill>
                <a:latin typeface="Arial"/>
                <a:cs typeface="Arial"/>
              </a:rPr>
              <a:t>d</a:t>
            </a:r>
            <a:r>
              <a:rPr sz="2400" b="1" spc="-160" dirty="0">
                <a:solidFill>
                  <a:srgbClr val="EBFFD2"/>
                </a:solidFill>
                <a:latin typeface="Arial"/>
                <a:cs typeface="Arial"/>
              </a:rPr>
              <a:t>ec</a:t>
            </a:r>
            <a:r>
              <a:rPr sz="2400" b="1" spc="-155" dirty="0">
                <a:solidFill>
                  <a:srgbClr val="EBFFD2"/>
                </a:solidFill>
                <a:latin typeface="Arial"/>
                <a:cs typeface="Arial"/>
              </a:rPr>
              <a:t>l</a:t>
            </a:r>
            <a:r>
              <a:rPr sz="2400" b="1" spc="-160" dirty="0">
                <a:solidFill>
                  <a:srgbClr val="EBFFD2"/>
                </a:solidFill>
                <a:latin typeface="Arial"/>
                <a:cs typeface="Arial"/>
              </a:rPr>
              <a:t>a</a:t>
            </a:r>
            <a:r>
              <a:rPr sz="2400" b="1" spc="-155" dirty="0">
                <a:solidFill>
                  <a:srgbClr val="EBFFD2"/>
                </a:solidFill>
                <a:latin typeface="Arial"/>
                <a:cs typeface="Arial"/>
              </a:rPr>
              <a:t>r</a:t>
            </a:r>
            <a:r>
              <a:rPr sz="2400" b="1" spc="-160" dirty="0">
                <a:solidFill>
                  <a:srgbClr val="EBFFD2"/>
                </a:solidFill>
                <a:latin typeface="Arial"/>
                <a:cs typeface="Arial"/>
              </a:rPr>
              <a:t>e</a:t>
            </a:r>
            <a:r>
              <a:rPr sz="2400" b="1" spc="-165" dirty="0">
                <a:solidFill>
                  <a:srgbClr val="EBFFD2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EBFFD2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918077" y="4781296"/>
            <a:ext cx="4391025" cy="1543685"/>
            <a:chOff x="3918077" y="4781296"/>
            <a:chExt cx="4391025" cy="1543685"/>
          </a:xfrm>
        </p:grpSpPr>
        <p:sp>
          <p:nvSpPr>
            <p:cNvPr id="37" name="object 37"/>
            <p:cNvSpPr/>
            <p:nvPr/>
          </p:nvSpPr>
          <p:spPr>
            <a:xfrm>
              <a:off x="3921252" y="4784470"/>
              <a:ext cx="4384675" cy="1438910"/>
            </a:xfrm>
            <a:custGeom>
              <a:avLst/>
              <a:gdLst/>
              <a:ahLst/>
              <a:cxnLst/>
              <a:rect l="l" t="t" r="r" b="b"/>
              <a:pathLst>
                <a:path w="4384675" h="1438910">
                  <a:moveTo>
                    <a:pt x="4384548" y="643890"/>
                  </a:moveTo>
                  <a:lnTo>
                    <a:pt x="4376420" y="593598"/>
                  </a:lnTo>
                  <a:lnTo>
                    <a:pt x="4353941" y="549910"/>
                  </a:lnTo>
                  <a:lnTo>
                    <a:pt x="4319524" y="515493"/>
                  </a:lnTo>
                  <a:lnTo>
                    <a:pt x="4275836" y="493014"/>
                  </a:lnTo>
                  <a:lnTo>
                    <a:pt x="4225671" y="484886"/>
                  </a:lnTo>
                  <a:lnTo>
                    <a:pt x="1724025" y="484886"/>
                  </a:lnTo>
                  <a:lnTo>
                    <a:pt x="1673860" y="493014"/>
                  </a:lnTo>
                  <a:lnTo>
                    <a:pt x="1630172" y="515493"/>
                  </a:lnTo>
                  <a:lnTo>
                    <a:pt x="1595755" y="549910"/>
                  </a:lnTo>
                  <a:lnTo>
                    <a:pt x="1573276" y="593598"/>
                  </a:lnTo>
                  <a:lnTo>
                    <a:pt x="1565148" y="643890"/>
                  </a:lnTo>
                  <a:lnTo>
                    <a:pt x="0" y="0"/>
                  </a:lnTo>
                  <a:lnTo>
                    <a:pt x="1565148" y="882192"/>
                  </a:lnTo>
                  <a:lnTo>
                    <a:pt x="1565148" y="1279461"/>
                  </a:lnTo>
                  <a:lnTo>
                    <a:pt x="1573276" y="1329690"/>
                  </a:lnTo>
                  <a:lnTo>
                    <a:pt x="1595755" y="1373301"/>
                  </a:lnTo>
                  <a:lnTo>
                    <a:pt x="1630172" y="1407706"/>
                  </a:lnTo>
                  <a:lnTo>
                    <a:pt x="1673860" y="1430261"/>
                  </a:lnTo>
                  <a:lnTo>
                    <a:pt x="1724025" y="1438363"/>
                  </a:lnTo>
                  <a:lnTo>
                    <a:pt x="4225671" y="1438363"/>
                  </a:lnTo>
                  <a:lnTo>
                    <a:pt x="4275836" y="1430261"/>
                  </a:lnTo>
                  <a:lnTo>
                    <a:pt x="4319524" y="1407706"/>
                  </a:lnTo>
                  <a:lnTo>
                    <a:pt x="4353941" y="1373301"/>
                  </a:lnTo>
                  <a:lnTo>
                    <a:pt x="4376420" y="1329690"/>
                  </a:lnTo>
                  <a:lnTo>
                    <a:pt x="4384548" y="1279461"/>
                  </a:lnTo>
                  <a:lnTo>
                    <a:pt x="4384548" y="643890"/>
                  </a:lnTo>
                  <a:close/>
                </a:path>
              </a:pathLst>
            </a:custGeom>
            <a:solidFill>
              <a:srgbClr val="9F846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921252" y="4784471"/>
              <a:ext cx="4384675" cy="1438910"/>
            </a:xfrm>
            <a:custGeom>
              <a:avLst/>
              <a:gdLst/>
              <a:ahLst/>
              <a:cxnLst/>
              <a:rect l="l" t="t" r="r" b="b"/>
              <a:pathLst>
                <a:path w="4384675" h="1438910">
                  <a:moveTo>
                    <a:pt x="1565148" y="643889"/>
                  </a:moveTo>
                  <a:lnTo>
                    <a:pt x="1573276" y="593597"/>
                  </a:lnTo>
                  <a:lnTo>
                    <a:pt x="1595755" y="549909"/>
                  </a:lnTo>
                  <a:lnTo>
                    <a:pt x="1630172" y="515492"/>
                  </a:lnTo>
                  <a:lnTo>
                    <a:pt x="1673860" y="493013"/>
                  </a:lnTo>
                  <a:lnTo>
                    <a:pt x="1724025" y="484885"/>
                  </a:lnTo>
                  <a:lnTo>
                    <a:pt x="2035048" y="484885"/>
                  </a:lnTo>
                  <a:lnTo>
                    <a:pt x="2739898" y="484885"/>
                  </a:lnTo>
                  <a:lnTo>
                    <a:pt x="4225671" y="484885"/>
                  </a:lnTo>
                  <a:lnTo>
                    <a:pt x="4275836" y="493013"/>
                  </a:lnTo>
                  <a:lnTo>
                    <a:pt x="4319524" y="515492"/>
                  </a:lnTo>
                  <a:lnTo>
                    <a:pt x="4353941" y="549909"/>
                  </a:lnTo>
                  <a:lnTo>
                    <a:pt x="4376420" y="593597"/>
                  </a:lnTo>
                  <a:lnTo>
                    <a:pt x="4384548" y="643889"/>
                  </a:lnTo>
                  <a:lnTo>
                    <a:pt x="4384548" y="643762"/>
                  </a:lnTo>
                  <a:lnTo>
                    <a:pt x="4384548" y="882192"/>
                  </a:lnTo>
                  <a:lnTo>
                    <a:pt x="4384548" y="1279461"/>
                  </a:lnTo>
                  <a:lnTo>
                    <a:pt x="4376420" y="1329689"/>
                  </a:lnTo>
                  <a:lnTo>
                    <a:pt x="4353941" y="1373301"/>
                  </a:lnTo>
                  <a:lnTo>
                    <a:pt x="4319524" y="1407706"/>
                  </a:lnTo>
                  <a:lnTo>
                    <a:pt x="4275836" y="1430261"/>
                  </a:lnTo>
                  <a:lnTo>
                    <a:pt x="4225671" y="1438363"/>
                  </a:lnTo>
                  <a:lnTo>
                    <a:pt x="2739898" y="1438363"/>
                  </a:lnTo>
                  <a:lnTo>
                    <a:pt x="2035048" y="1438363"/>
                  </a:lnTo>
                  <a:lnTo>
                    <a:pt x="1724025" y="1438363"/>
                  </a:lnTo>
                  <a:lnTo>
                    <a:pt x="1673860" y="1430261"/>
                  </a:lnTo>
                  <a:lnTo>
                    <a:pt x="1630172" y="1407706"/>
                  </a:lnTo>
                  <a:lnTo>
                    <a:pt x="1595755" y="1373301"/>
                  </a:lnTo>
                  <a:lnTo>
                    <a:pt x="1573276" y="1329689"/>
                  </a:lnTo>
                  <a:lnTo>
                    <a:pt x="1565148" y="1279461"/>
                  </a:lnTo>
                  <a:lnTo>
                    <a:pt x="1565148" y="882192"/>
                  </a:lnTo>
                  <a:lnTo>
                    <a:pt x="0" y="0"/>
                  </a:lnTo>
                  <a:lnTo>
                    <a:pt x="1565148" y="643762"/>
                  </a:lnTo>
                  <a:lnTo>
                    <a:pt x="1565148" y="643889"/>
                  </a:lnTo>
                  <a:close/>
                </a:path>
              </a:pathLst>
            </a:custGeom>
            <a:ln w="6348">
              <a:solidFill>
                <a:srgbClr val="DCD6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60720" y="5263896"/>
              <a:ext cx="2363724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77939" y="5644896"/>
              <a:ext cx="1062228" cy="679704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5953759" y="5325262"/>
            <a:ext cx="1901825" cy="76962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614680" marR="5080" indent="-601980">
              <a:lnSpc>
                <a:spcPct val="103299"/>
              </a:lnSpc>
              <a:spcBef>
                <a:spcPts val="5"/>
              </a:spcBef>
            </a:pPr>
            <a:r>
              <a:rPr sz="2400" b="1" spc="-320" dirty="0">
                <a:solidFill>
                  <a:srgbClr val="EBFFD2"/>
                </a:solidFill>
                <a:latin typeface="Arial"/>
                <a:cs typeface="Arial"/>
              </a:rPr>
              <a:t>V</a:t>
            </a:r>
            <a:r>
              <a:rPr sz="2400" b="1" spc="-190" dirty="0">
                <a:solidFill>
                  <a:srgbClr val="EBFFD2"/>
                </a:solidFill>
                <a:latin typeface="Arial"/>
                <a:cs typeface="Arial"/>
              </a:rPr>
              <a:t>a</a:t>
            </a:r>
            <a:r>
              <a:rPr sz="2400" b="1" spc="-175" dirty="0">
                <a:solidFill>
                  <a:srgbClr val="EBFFD2"/>
                </a:solidFill>
                <a:latin typeface="Arial"/>
                <a:cs typeface="Arial"/>
              </a:rPr>
              <a:t>l</a:t>
            </a:r>
            <a:r>
              <a:rPr sz="2400" b="1" spc="-185" dirty="0">
                <a:solidFill>
                  <a:srgbClr val="EBFFD2"/>
                </a:solidFill>
                <a:latin typeface="Arial"/>
                <a:cs typeface="Arial"/>
              </a:rPr>
              <a:t>u</a:t>
            </a:r>
            <a:r>
              <a:rPr sz="2400" b="1" spc="-5" dirty="0">
                <a:solidFill>
                  <a:srgbClr val="EBFFD2"/>
                </a:solidFill>
                <a:latin typeface="Arial"/>
                <a:cs typeface="Arial"/>
              </a:rPr>
              <a:t>e</a:t>
            </a:r>
            <a:r>
              <a:rPr sz="2400" b="1" spc="-335" dirty="0">
                <a:solidFill>
                  <a:srgbClr val="EBFFD2"/>
                </a:solidFill>
                <a:latin typeface="Arial"/>
                <a:cs typeface="Arial"/>
              </a:rPr>
              <a:t> </a:t>
            </a:r>
            <a:r>
              <a:rPr sz="2400" b="1" spc="-125" dirty="0">
                <a:solidFill>
                  <a:srgbClr val="EBFFD2"/>
                </a:solidFill>
                <a:latin typeface="Arial"/>
                <a:cs typeface="Arial"/>
              </a:rPr>
              <a:t>r</a:t>
            </a:r>
            <a:r>
              <a:rPr sz="2400" b="1" spc="-130" dirty="0">
                <a:solidFill>
                  <a:srgbClr val="EBFFD2"/>
                </a:solidFill>
                <a:latin typeface="Arial"/>
                <a:cs typeface="Arial"/>
              </a:rPr>
              <a:t>e</a:t>
            </a:r>
            <a:r>
              <a:rPr sz="2400" b="1" spc="-120" dirty="0">
                <a:solidFill>
                  <a:srgbClr val="EBFFD2"/>
                </a:solidFill>
                <a:latin typeface="Arial"/>
                <a:cs typeface="Arial"/>
              </a:rPr>
              <a:t>t</a:t>
            </a:r>
            <a:r>
              <a:rPr sz="2400" b="1" spc="-125" dirty="0">
                <a:solidFill>
                  <a:srgbClr val="EBFFD2"/>
                </a:solidFill>
                <a:latin typeface="Arial"/>
                <a:cs typeface="Arial"/>
              </a:rPr>
              <a:t>urn</a:t>
            </a:r>
            <a:r>
              <a:rPr sz="2400" b="1" spc="-130" dirty="0">
                <a:solidFill>
                  <a:srgbClr val="EBFFD2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EBFFD2"/>
                </a:solidFill>
                <a:latin typeface="Arial"/>
                <a:cs typeface="Arial"/>
              </a:rPr>
              <a:t>d  </a:t>
            </a:r>
            <a:r>
              <a:rPr sz="2400" b="1" spc="-95" dirty="0">
                <a:solidFill>
                  <a:srgbClr val="EBFFD2"/>
                </a:solidFill>
                <a:latin typeface="Arial"/>
                <a:cs typeface="Arial"/>
              </a:rPr>
              <a:t>here.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4330" y="228676"/>
            <a:ext cx="82219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204" dirty="0">
                <a:latin typeface="Georgia"/>
                <a:cs typeface="Georgia"/>
              </a:rPr>
              <a:t>Fun</a:t>
            </a:r>
            <a:r>
              <a:rPr sz="4400" b="0" spc="-200" dirty="0">
                <a:latin typeface="Georgia"/>
                <a:cs typeface="Georgia"/>
              </a:rPr>
              <a:t>cti</a:t>
            </a:r>
            <a:r>
              <a:rPr sz="4400" b="0" spc="-204" dirty="0">
                <a:latin typeface="Georgia"/>
                <a:cs typeface="Georgia"/>
              </a:rPr>
              <a:t>o</a:t>
            </a:r>
            <a:r>
              <a:rPr sz="4400" b="0" dirty="0">
                <a:latin typeface="Georgia"/>
                <a:cs typeface="Georgia"/>
              </a:rPr>
              <a:t>n</a:t>
            </a:r>
            <a:r>
              <a:rPr sz="4400" b="0" spc="-445" dirty="0">
                <a:latin typeface="Georgia"/>
                <a:cs typeface="Georgia"/>
              </a:rPr>
              <a:t> </a:t>
            </a:r>
            <a:r>
              <a:rPr sz="4400" b="0" spc="-185" dirty="0">
                <a:latin typeface="Georgia"/>
                <a:cs typeface="Georgia"/>
              </a:rPr>
              <a:t>Ar</a:t>
            </a:r>
            <a:r>
              <a:rPr sz="4400" b="0" spc="-180" dirty="0">
                <a:latin typeface="Georgia"/>
                <a:cs typeface="Georgia"/>
              </a:rPr>
              <a:t>g</a:t>
            </a:r>
            <a:r>
              <a:rPr sz="4400" b="0" spc="-185" dirty="0">
                <a:latin typeface="Georgia"/>
                <a:cs typeface="Georgia"/>
              </a:rPr>
              <a:t>ume</a:t>
            </a:r>
            <a:r>
              <a:rPr sz="4400" b="0" spc="-180" dirty="0">
                <a:latin typeface="Georgia"/>
                <a:cs typeface="Georgia"/>
              </a:rPr>
              <a:t>n</a:t>
            </a:r>
            <a:r>
              <a:rPr sz="4400" b="0" spc="-175" dirty="0">
                <a:latin typeface="Georgia"/>
                <a:cs typeface="Georgia"/>
              </a:rPr>
              <a:t>t</a:t>
            </a:r>
            <a:r>
              <a:rPr sz="4400" b="0" dirty="0">
                <a:latin typeface="Georgia"/>
                <a:cs typeface="Georgia"/>
              </a:rPr>
              <a:t>s</a:t>
            </a:r>
            <a:r>
              <a:rPr sz="4400" b="0" spc="-350" dirty="0">
                <a:latin typeface="Georgia"/>
                <a:cs typeface="Georgia"/>
              </a:rPr>
              <a:t> </a:t>
            </a:r>
            <a:r>
              <a:rPr sz="4400" b="0" dirty="0">
                <a:latin typeface="Georgia"/>
                <a:cs typeface="Georgia"/>
              </a:rPr>
              <a:t>&amp;</a:t>
            </a:r>
            <a:r>
              <a:rPr sz="4400" b="0" spc="-204" dirty="0">
                <a:latin typeface="Georgia"/>
                <a:cs typeface="Georgia"/>
              </a:rPr>
              <a:t> </a:t>
            </a:r>
            <a:r>
              <a:rPr sz="4400" b="0" spc="-185" dirty="0">
                <a:latin typeface="Georgia"/>
                <a:cs typeface="Georgia"/>
              </a:rPr>
              <a:t>R</a:t>
            </a:r>
            <a:r>
              <a:rPr sz="4400" b="0" spc="-200" dirty="0">
                <a:latin typeface="Georgia"/>
                <a:cs typeface="Georgia"/>
              </a:rPr>
              <a:t>e</a:t>
            </a:r>
            <a:r>
              <a:rPr sz="4400" b="0" spc="-190" dirty="0">
                <a:latin typeface="Georgia"/>
                <a:cs typeface="Georgia"/>
              </a:rPr>
              <a:t>t</a:t>
            </a:r>
            <a:r>
              <a:rPr sz="4400" b="0" spc="-195" dirty="0">
                <a:latin typeface="Georgia"/>
                <a:cs typeface="Georgia"/>
              </a:rPr>
              <a:t>u</a:t>
            </a:r>
            <a:r>
              <a:rPr sz="4400" b="0" spc="-200" dirty="0">
                <a:latin typeface="Georgia"/>
                <a:cs typeface="Georgia"/>
              </a:rPr>
              <a:t>r</a:t>
            </a:r>
            <a:r>
              <a:rPr sz="4400" b="0" spc="-5" dirty="0">
                <a:latin typeface="Georgia"/>
                <a:cs typeface="Georgia"/>
              </a:rPr>
              <a:t>n</a:t>
            </a:r>
            <a:r>
              <a:rPr sz="4400" b="0" spc="-225" dirty="0">
                <a:latin typeface="Georgia"/>
                <a:cs typeface="Georgia"/>
              </a:rPr>
              <a:t>Va</a:t>
            </a:r>
            <a:r>
              <a:rPr sz="4400" b="0" spc="-229" dirty="0">
                <a:latin typeface="Georgia"/>
                <a:cs typeface="Georgia"/>
              </a:rPr>
              <a:t>lu</a:t>
            </a:r>
            <a:r>
              <a:rPr sz="4400" b="0" dirty="0">
                <a:latin typeface="Georgia"/>
                <a:cs typeface="Georgia"/>
              </a:rPr>
              <a:t>e</a:t>
            </a:r>
            <a:endParaRPr sz="4400">
              <a:latin typeface="Georgia"/>
              <a:cs typeface="Georg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5041" y="2774950"/>
            <a:ext cx="196215" cy="19621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42</a:t>
            </a:r>
            <a:endParaRPr sz="12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88620" y="3314700"/>
            <a:ext cx="7844155" cy="2399030"/>
            <a:chOff x="388620" y="3314700"/>
            <a:chExt cx="7844155" cy="2399030"/>
          </a:xfrm>
        </p:grpSpPr>
        <p:sp>
          <p:nvSpPr>
            <p:cNvPr id="5" name="object 5"/>
            <p:cNvSpPr/>
            <p:nvPr/>
          </p:nvSpPr>
          <p:spPr>
            <a:xfrm>
              <a:off x="457200" y="3352812"/>
              <a:ext cx="7769225" cy="2247265"/>
            </a:xfrm>
            <a:custGeom>
              <a:avLst/>
              <a:gdLst/>
              <a:ahLst/>
              <a:cxnLst/>
              <a:rect l="l" t="t" r="r" b="b"/>
              <a:pathLst>
                <a:path w="7769225" h="2247265">
                  <a:moveTo>
                    <a:pt x="7769225" y="0"/>
                  </a:moveTo>
                  <a:lnTo>
                    <a:pt x="0" y="0"/>
                  </a:lnTo>
                  <a:lnTo>
                    <a:pt x="0" y="2246757"/>
                  </a:lnTo>
                  <a:lnTo>
                    <a:pt x="7769225" y="2246757"/>
                  </a:lnTo>
                  <a:lnTo>
                    <a:pt x="7769225" y="0"/>
                  </a:lnTo>
                  <a:close/>
                </a:path>
              </a:pathLst>
            </a:custGeom>
            <a:solidFill>
              <a:srgbClr val="E9D9BC">
                <a:alpha val="1490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352812"/>
              <a:ext cx="7769225" cy="2247265"/>
            </a:xfrm>
            <a:custGeom>
              <a:avLst/>
              <a:gdLst/>
              <a:ahLst/>
              <a:cxnLst/>
              <a:rect l="l" t="t" r="r" b="b"/>
              <a:pathLst>
                <a:path w="7769225" h="2247265">
                  <a:moveTo>
                    <a:pt x="0" y="2246757"/>
                  </a:moveTo>
                  <a:lnTo>
                    <a:pt x="7769225" y="2246757"/>
                  </a:lnTo>
                  <a:lnTo>
                    <a:pt x="7769225" y="0"/>
                  </a:lnTo>
                  <a:lnTo>
                    <a:pt x="0" y="0"/>
                  </a:lnTo>
                  <a:lnTo>
                    <a:pt x="0" y="2246757"/>
                  </a:lnTo>
                  <a:close/>
                </a:path>
              </a:pathLst>
            </a:custGeom>
            <a:ln w="12700">
              <a:solidFill>
                <a:srgbClr val="DEC59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8620" y="3314700"/>
              <a:ext cx="1600200" cy="569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47444" y="3314700"/>
              <a:ext cx="1316736" cy="5699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9036" y="3619500"/>
              <a:ext cx="2016252" cy="5699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036" y="3924300"/>
              <a:ext cx="6345936" cy="56997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928" y="4229100"/>
              <a:ext cx="4530852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9036" y="4533900"/>
              <a:ext cx="1876044" cy="5699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8620" y="4838700"/>
              <a:ext cx="481584" cy="56997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620" y="5143500"/>
              <a:ext cx="3134868" cy="569976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5006340" y="5798820"/>
            <a:ext cx="3584575" cy="789940"/>
            <a:chOff x="5006340" y="5798820"/>
            <a:chExt cx="3584575" cy="78994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06340" y="5798820"/>
              <a:ext cx="1845564" cy="7894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82512" y="5798820"/>
              <a:ext cx="577595" cy="78943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90716" y="5798820"/>
              <a:ext cx="2100072" cy="789432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421335" y="1086449"/>
            <a:ext cx="8207375" cy="52666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0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Fun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on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19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200" spc="-105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19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Arial MT"/>
                <a:cs typeface="Arial MT"/>
              </a:rPr>
              <a:t>no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1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requ</a:t>
            </a:r>
            <a:r>
              <a:rPr sz="2200" spc="-6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re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2200" spc="-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2200" spc="2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Arial MT"/>
                <a:cs typeface="Arial MT"/>
              </a:rPr>
              <a:t>retur</a:t>
            </a:r>
            <a:r>
              <a:rPr sz="2200" spc="24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200" spc="-3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Arial MT"/>
                <a:cs typeface="Arial MT"/>
              </a:rPr>
              <a:t>v</a:t>
            </a: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l</a:t>
            </a: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u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endParaRPr sz="22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When</a:t>
            </a:r>
            <a:r>
              <a:rPr sz="2200" spc="-20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calling</a:t>
            </a:r>
            <a:r>
              <a:rPr sz="2200" spc="-2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Arial MT"/>
                <a:cs typeface="Arial MT"/>
              </a:rPr>
              <a:t>function</a:t>
            </a:r>
            <a:r>
              <a:rPr sz="2200" spc="-1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25" dirty="0">
                <a:solidFill>
                  <a:srgbClr val="2D2B1F"/>
                </a:solidFill>
                <a:latin typeface="Arial MT"/>
                <a:cs typeface="Arial MT"/>
              </a:rPr>
              <a:t>it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is</a:t>
            </a:r>
            <a:r>
              <a:rPr sz="2200" spc="-22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D2B1F"/>
                </a:solidFill>
                <a:latin typeface="Arial MT"/>
                <a:cs typeface="Arial MT"/>
              </a:rPr>
              <a:t>not</a:t>
            </a:r>
            <a:r>
              <a:rPr sz="2200" spc="-13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obligatory</a:t>
            </a:r>
            <a:r>
              <a:rPr sz="2200" spc="-16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2D2B1F"/>
                </a:solidFill>
                <a:latin typeface="Arial MT"/>
                <a:cs typeface="Arial MT"/>
              </a:rPr>
              <a:t>to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 specify</a:t>
            </a:r>
            <a:r>
              <a:rPr sz="2200" spc="-21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Arial MT"/>
                <a:cs typeface="Arial MT"/>
              </a:rPr>
              <a:t>all</a:t>
            </a:r>
            <a:r>
              <a:rPr sz="2200" spc="-17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0" dirty="0">
                <a:solidFill>
                  <a:srgbClr val="2D2B1F"/>
                </a:solidFill>
                <a:latin typeface="Arial MT"/>
                <a:cs typeface="Arial MT"/>
              </a:rPr>
              <a:t>of</a:t>
            </a:r>
            <a:r>
              <a:rPr sz="2200" spc="-12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Arial MT"/>
                <a:cs typeface="Arial MT"/>
              </a:rPr>
              <a:t>its</a:t>
            </a:r>
            <a:r>
              <a:rPr sz="2200" spc="-15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arguments</a:t>
            </a:r>
            <a:endParaRPr sz="2200">
              <a:latin typeface="Arial MT"/>
              <a:cs typeface="Arial MT"/>
            </a:endParaRPr>
          </a:p>
          <a:p>
            <a:pPr marL="537845" marR="174625" lvl="1" indent="-228600">
              <a:lnSpc>
                <a:spcPct val="100000"/>
              </a:lnSpc>
              <a:spcBef>
                <a:spcPts val="59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140" dirty="0">
                <a:solidFill>
                  <a:srgbClr val="2D2B1F"/>
                </a:solidFill>
                <a:latin typeface="Arial MT"/>
                <a:cs typeface="Arial MT"/>
              </a:rPr>
              <a:t>The</a:t>
            </a:r>
            <a:r>
              <a:rPr sz="2800" spc="-39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2D2B1F"/>
                </a:solidFill>
                <a:latin typeface="Arial MT"/>
                <a:cs typeface="Arial MT"/>
              </a:rPr>
              <a:t>function</a:t>
            </a:r>
            <a:r>
              <a:rPr sz="2800" spc="-7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140" dirty="0">
                <a:solidFill>
                  <a:srgbClr val="2D2B1F"/>
                </a:solidFill>
                <a:latin typeface="Arial MT"/>
                <a:cs typeface="Arial MT"/>
              </a:rPr>
              <a:t>has</a:t>
            </a:r>
            <a:r>
              <a:rPr sz="2800" spc="-42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200" dirty="0">
                <a:solidFill>
                  <a:srgbClr val="2D2B1F"/>
                </a:solidFill>
                <a:latin typeface="Arial MT"/>
                <a:cs typeface="Arial MT"/>
              </a:rPr>
              <a:t>access</a:t>
            </a:r>
            <a:r>
              <a:rPr sz="2800" spc="-48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10" dirty="0">
                <a:solidFill>
                  <a:srgbClr val="2D2B1F"/>
                </a:solidFill>
                <a:latin typeface="Arial MT"/>
                <a:cs typeface="Arial MT"/>
              </a:rPr>
              <a:t>to</a:t>
            </a:r>
            <a:r>
              <a:rPr sz="2800" spc="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45" dirty="0">
                <a:solidFill>
                  <a:srgbClr val="2D2B1F"/>
                </a:solidFill>
                <a:latin typeface="Arial MT"/>
                <a:cs typeface="Arial MT"/>
              </a:rPr>
              <a:t>all</a:t>
            </a:r>
            <a:r>
              <a:rPr sz="2800" spc="-11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30" dirty="0">
                <a:solidFill>
                  <a:srgbClr val="2D2B1F"/>
                </a:solidFill>
                <a:latin typeface="Arial MT"/>
                <a:cs typeface="Arial MT"/>
              </a:rPr>
              <a:t>the</a:t>
            </a:r>
            <a:r>
              <a:rPr sz="2800" spc="-6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Arial MT"/>
                <a:cs typeface="Arial MT"/>
              </a:rPr>
              <a:t>arguments</a:t>
            </a:r>
            <a:r>
              <a:rPr sz="2800" spc="-47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170" dirty="0">
                <a:solidFill>
                  <a:srgbClr val="2D2B1F"/>
                </a:solidFill>
                <a:latin typeface="Arial MT"/>
                <a:cs typeface="Arial MT"/>
              </a:rPr>
              <a:t>passed </a:t>
            </a:r>
            <a:r>
              <a:rPr sz="2800" spc="-76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Arial MT"/>
                <a:cs typeface="Arial MT"/>
              </a:rPr>
              <a:t>v</a:t>
            </a:r>
            <a:r>
              <a:rPr sz="2800" spc="-12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800" spc="-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800" spc="-2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800" spc="55" dirty="0">
                <a:solidFill>
                  <a:srgbClr val="00AEEE"/>
                </a:solidFill>
                <a:latin typeface="Arial MT"/>
                <a:cs typeface="Arial MT"/>
              </a:rPr>
              <a:t>argu</a:t>
            </a:r>
            <a:r>
              <a:rPr sz="2800" spc="45" dirty="0">
                <a:solidFill>
                  <a:srgbClr val="00AEEE"/>
                </a:solidFill>
                <a:latin typeface="Arial MT"/>
                <a:cs typeface="Arial MT"/>
              </a:rPr>
              <a:t>m</a:t>
            </a:r>
            <a:r>
              <a:rPr sz="2800" spc="55" dirty="0">
                <a:solidFill>
                  <a:srgbClr val="00AEEE"/>
                </a:solidFill>
                <a:latin typeface="Arial MT"/>
                <a:cs typeface="Arial MT"/>
              </a:rPr>
              <a:t>ent</a:t>
            </a:r>
            <a:r>
              <a:rPr sz="2800" spc="-5" dirty="0">
                <a:solidFill>
                  <a:srgbClr val="00AEEE"/>
                </a:solidFill>
                <a:latin typeface="Arial MT"/>
                <a:cs typeface="Arial MT"/>
              </a:rPr>
              <a:t>s</a:t>
            </a:r>
            <a:r>
              <a:rPr sz="2800" spc="-65" dirty="0">
                <a:solidFill>
                  <a:srgbClr val="00AEEE"/>
                </a:solidFill>
                <a:latin typeface="Arial MT"/>
                <a:cs typeface="Arial MT"/>
              </a:rPr>
              <a:t> </a:t>
            </a:r>
            <a:r>
              <a:rPr sz="2800" spc="-125" dirty="0">
                <a:solidFill>
                  <a:srgbClr val="2D2B1F"/>
                </a:solidFill>
                <a:latin typeface="Arial MT"/>
                <a:cs typeface="Arial MT"/>
              </a:rPr>
              <a:t>array</a:t>
            </a:r>
            <a:endParaRPr sz="2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850">
              <a:latin typeface="Arial MT"/>
              <a:cs typeface="Arial MT"/>
            </a:endParaRPr>
          </a:p>
          <a:p>
            <a:pPr marL="407034" marR="5876290" indent="-280670">
              <a:lnSpc>
                <a:spcPct val="100000"/>
              </a:lnSpc>
              <a:spcBef>
                <a:spcPts val="5"/>
              </a:spcBef>
              <a:tabLst>
                <a:tab pos="966469" algn="l"/>
                <a:tab pos="1803400" algn="l"/>
                <a:tab pos="2223770" algn="l"/>
              </a:tabLst>
            </a:pPr>
            <a:r>
              <a:rPr sz="2000" b="1" spc="145" dirty="0">
                <a:solidFill>
                  <a:srgbClr val="00AEEE"/>
                </a:solidFill>
                <a:latin typeface="Arial"/>
                <a:cs typeface="Arial"/>
              </a:rPr>
              <a:t>f</a:t>
            </a:r>
            <a:r>
              <a:rPr sz="2000" b="1" spc="140" dirty="0">
                <a:solidFill>
                  <a:srgbClr val="00AEEE"/>
                </a:solidFill>
                <a:latin typeface="Arial"/>
                <a:cs typeface="Arial"/>
              </a:rPr>
              <a:t>unc</a:t>
            </a:r>
            <a:r>
              <a:rPr sz="2000" b="1" spc="14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000" b="1" spc="135" dirty="0">
                <a:solidFill>
                  <a:srgbClr val="00AEEE"/>
                </a:solidFill>
                <a:latin typeface="Arial"/>
                <a:cs typeface="Arial"/>
              </a:rPr>
              <a:t>i</a:t>
            </a:r>
            <a:r>
              <a:rPr sz="2000" b="1" spc="175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n </a:t>
            </a:r>
            <a:r>
              <a:rPr sz="2000" b="1" spc="-1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2000" b="1" spc="-135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000" b="1" spc="50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000" b="1" spc="60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)	{  </a:t>
            </a:r>
            <a:r>
              <a:rPr sz="2000" b="1" spc="55" dirty="0">
                <a:solidFill>
                  <a:srgbClr val="00AEEE"/>
                </a:solidFill>
                <a:latin typeface="Arial"/>
                <a:cs typeface="Arial"/>
              </a:rPr>
              <a:t>var	</a:t>
            </a:r>
            <a:r>
              <a:rPr sz="2000" b="1" spc="-185" dirty="0">
                <a:solidFill>
                  <a:srgbClr val="00AEEE"/>
                </a:solidFill>
                <a:latin typeface="Arial"/>
                <a:cs typeface="Arial"/>
              </a:rPr>
              <a:t>sum</a:t>
            </a:r>
            <a:r>
              <a:rPr sz="2000" b="1" spc="26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=	</a:t>
            </a:r>
            <a:r>
              <a:rPr sz="2000" b="1" spc="105" dirty="0">
                <a:solidFill>
                  <a:srgbClr val="00AEEE"/>
                </a:solidFill>
                <a:latin typeface="Arial"/>
                <a:cs typeface="Arial"/>
              </a:rPr>
              <a:t>0;</a:t>
            </a:r>
            <a:r>
              <a:rPr sz="2000" b="1" spc="-340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endParaRPr sz="2000">
              <a:latin typeface="Arial"/>
              <a:cs typeface="Arial"/>
            </a:endParaRPr>
          </a:p>
          <a:p>
            <a:pPr marL="685800" marR="1842135" indent="-279400">
              <a:lnSpc>
                <a:spcPct val="100000"/>
              </a:lnSpc>
              <a:tabLst>
                <a:tab pos="966469" algn="l"/>
                <a:tab pos="1663064" algn="l"/>
                <a:tab pos="1943735" algn="l"/>
                <a:tab pos="2223770" algn="l"/>
                <a:tab pos="2641600" algn="l"/>
                <a:tab pos="2921635" algn="l"/>
                <a:tab pos="3201035" algn="l"/>
                <a:tab pos="5716270" algn="l"/>
                <a:tab pos="5995035" algn="l"/>
              </a:tabLst>
            </a:pPr>
            <a:r>
              <a:rPr sz="2000" b="1" spc="110" dirty="0">
                <a:solidFill>
                  <a:srgbClr val="00AEEE"/>
                </a:solidFill>
                <a:latin typeface="Arial"/>
                <a:cs typeface="Arial"/>
              </a:rPr>
              <a:t>f</a:t>
            </a:r>
            <a:r>
              <a:rPr sz="2000" b="1" spc="190" dirty="0">
                <a:solidFill>
                  <a:srgbClr val="00AEEE"/>
                </a:solidFill>
                <a:latin typeface="Arial"/>
                <a:cs typeface="Arial"/>
              </a:rPr>
              <a:t>o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	(</a:t>
            </a:r>
            <a:r>
              <a:rPr sz="2000" b="1" spc="-1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70" dirty="0">
                <a:solidFill>
                  <a:srgbClr val="00AEEE"/>
                </a:solidFill>
                <a:latin typeface="Arial"/>
                <a:cs typeface="Arial"/>
              </a:rPr>
              <a:t>v</a:t>
            </a:r>
            <a:r>
              <a:rPr sz="2000" b="1" spc="95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r	i	=	</a:t>
            </a:r>
            <a:r>
              <a:rPr sz="2000" b="1" spc="215" dirty="0">
                <a:solidFill>
                  <a:srgbClr val="00AEEE"/>
                </a:solidFill>
                <a:latin typeface="Arial"/>
                <a:cs typeface="Arial"/>
              </a:rPr>
              <a:t>0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	i	&lt;	</a:t>
            </a:r>
            <a:r>
              <a:rPr sz="2000" b="1" spc="-110" dirty="0">
                <a:solidFill>
                  <a:srgbClr val="00AEEE"/>
                </a:solidFill>
                <a:latin typeface="Arial"/>
                <a:cs typeface="Arial"/>
              </a:rPr>
              <a:t>argu</a:t>
            </a:r>
            <a:r>
              <a:rPr sz="2000" b="1" spc="-114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000" b="1" spc="-105" dirty="0">
                <a:solidFill>
                  <a:srgbClr val="00AEEE"/>
                </a:solidFill>
                <a:latin typeface="Arial"/>
                <a:cs typeface="Arial"/>
              </a:rPr>
              <a:t>e</a:t>
            </a:r>
            <a:r>
              <a:rPr sz="2000" b="1" spc="-125" dirty="0">
                <a:solidFill>
                  <a:srgbClr val="00AEEE"/>
                </a:solidFill>
                <a:latin typeface="Arial"/>
                <a:cs typeface="Arial"/>
              </a:rPr>
              <a:t>n</a:t>
            </a:r>
            <a:r>
              <a:rPr sz="2000" b="1" spc="37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2000" b="1" spc="-1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.</a:t>
            </a:r>
            <a:r>
              <a:rPr sz="2000" b="1" spc="-34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-2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80" dirty="0">
                <a:solidFill>
                  <a:srgbClr val="00AEEE"/>
                </a:solidFill>
                <a:latin typeface="Arial"/>
                <a:cs typeface="Arial"/>
              </a:rPr>
              <a:t>eng</a:t>
            </a:r>
            <a:r>
              <a:rPr sz="2000" b="1" spc="70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000" b="1" spc="80" dirty="0">
                <a:solidFill>
                  <a:srgbClr val="00AEEE"/>
                </a:solidFill>
                <a:latin typeface="Arial"/>
                <a:cs typeface="Arial"/>
              </a:rPr>
              <a:t>h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	i	</a:t>
            </a:r>
            <a:r>
              <a:rPr sz="2000" b="1" spc="-80" dirty="0">
                <a:solidFill>
                  <a:srgbClr val="00AEEE"/>
                </a:solidFill>
                <a:latin typeface="Arial"/>
                <a:cs typeface="Arial"/>
              </a:rPr>
              <a:t>++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)  </a:t>
            </a:r>
            <a:r>
              <a:rPr sz="2000" b="1" spc="-185" dirty="0">
                <a:solidFill>
                  <a:srgbClr val="00AEEE"/>
                </a:solidFill>
                <a:latin typeface="Arial"/>
                <a:cs typeface="Arial"/>
              </a:rPr>
              <a:t>sum</a:t>
            </a:r>
            <a:r>
              <a:rPr sz="2000" b="1" spc="28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spc="-35" dirty="0">
                <a:solidFill>
                  <a:srgbClr val="00AEEE"/>
                </a:solidFill>
                <a:latin typeface="Arial"/>
                <a:cs typeface="Arial"/>
              </a:rPr>
              <a:t>+=	</a:t>
            </a:r>
            <a:r>
              <a:rPr sz="2000" b="1" spc="135" dirty="0">
                <a:solidFill>
                  <a:srgbClr val="00AEEE"/>
                </a:solidFill>
                <a:latin typeface="Arial"/>
                <a:cs typeface="Arial"/>
              </a:rPr>
              <a:t>parseInt(arguments[i]);</a:t>
            </a:r>
            <a:endParaRPr sz="2000">
              <a:latin typeface="Arial"/>
              <a:cs typeface="Arial"/>
            </a:endParaRPr>
          </a:p>
          <a:p>
            <a:pPr marL="407034">
              <a:lnSpc>
                <a:spcPct val="100000"/>
              </a:lnSpc>
              <a:tabLst>
                <a:tab pos="1385570" algn="l"/>
              </a:tabLst>
            </a:pPr>
            <a:r>
              <a:rPr sz="2000" b="1" spc="110" dirty="0">
                <a:solidFill>
                  <a:srgbClr val="00AEEE"/>
                </a:solidFill>
                <a:latin typeface="Arial"/>
                <a:cs typeface="Arial"/>
              </a:rPr>
              <a:t>return	</a:t>
            </a:r>
            <a:r>
              <a:rPr sz="2000" b="1" spc="-75" dirty="0">
                <a:solidFill>
                  <a:srgbClr val="00AEEE"/>
                </a:solidFill>
                <a:latin typeface="Arial"/>
                <a:cs typeface="Arial"/>
              </a:rPr>
              <a:t>sum;</a:t>
            </a:r>
            <a:endParaRPr sz="20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</a:pP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}</a:t>
            </a:r>
            <a:endParaRPr sz="20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"/>
              </a:spcBef>
              <a:tabLst>
                <a:tab pos="1943735" algn="l"/>
                <a:tab pos="2362835" algn="l"/>
              </a:tabLst>
            </a:pPr>
            <a:r>
              <a:rPr sz="2000" b="1" spc="150" dirty="0">
                <a:solidFill>
                  <a:srgbClr val="00AEEE"/>
                </a:solidFill>
                <a:latin typeface="Arial"/>
                <a:cs typeface="Arial"/>
              </a:rPr>
              <a:t>a</a:t>
            </a:r>
            <a:r>
              <a:rPr sz="2000" b="1" spc="145" dirty="0">
                <a:solidFill>
                  <a:srgbClr val="00AEEE"/>
                </a:solidFill>
                <a:latin typeface="Arial"/>
                <a:cs typeface="Arial"/>
              </a:rPr>
              <a:t>l</a:t>
            </a:r>
            <a:r>
              <a:rPr sz="2000" b="1" spc="150" dirty="0">
                <a:solidFill>
                  <a:srgbClr val="00AEEE"/>
                </a:solidFill>
                <a:latin typeface="Arial"/>
                <a:cs typeface="Arial"/>
              </a:rPr>
              <a:t>er</a:t>
            </a:r>
            <a:r>
              <a:rPr sz="2000" b="1" spc="145" dirty="0">
                <a:solidFill>
                  <a:srgbClr val="00AEEE"/>
                </a:solidFill>
                <a:latin typeface="Arial"/>
                <a:cs typeface="Arial"/>
              </a:rPr>
              <a:t>t</a:t>
            </a:r>
            <a:r>
              <a:rPr sz="2000" b="1" spc="130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000" b="1" spc="140" dirty="0">
                <a:solidFill>
                  <a:srgbClr val="00AEEE"/>
                </a:solidFill>
                <a:latin typeface="Arial"/>
                <a:cs typeface="Arial"/>
              </a:rPr>
              <a:t>s</a:t>
            </a:r>
            <a:r>
              <a:rPr sz="2000" b="1" spc="150" dirty="0">
                <a:solidFill>
                  <a:srgbClr val="00AEEE"/>
                </a:solidFill>
                <a:latin typeface="Arial"/>
                <a:cs typeface="Arial"/>
              </a:rPr>
              <a:t>u</a:t>
            </a:r>
            <a:r>
              <a:rPr sz="2000" b="1" spc="135" dirty="0">
                <a:solidFill>
                  <a:srgbClr val="00AEEE"/>
                </a:solidFill>
                <a:latin typeface="Arial"/>
                <a:cs typeface="Arial"/>
              </a:rPr>
              <a:t>m</a:t>
            </a:r>
            <a:r>
              <a:rPr sz="2000" b="1" spc="145" dirty="0">
                <a:solidFill>
                  <a:srgbClr val="00AEEE"/>
                </a:solidFill>
                <a:latin typeface="Arial"/>
                <a:cs typeface="Arial"/>
              </a:rPr>
              <a:t>(</a:t>
            </a:r>
            <a:r>
              <a:rPr sz="2000" b="1" spc="140" dirty="0">
                <a:solidFill>
                  <a:srgbClr val="00AEEE"/>
                </a:solidFill>
                <a:latin typeface="Arial"/>
                <a:cs typeface="Arial"/>
              </a:rPr>
              <a:t>1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	</a:t>
            </a:r>
            <a:r>
              <a:rPr sz="2000" b="1" spc="260" dirty="0">
                <a:solidFill>
                  <a:srgbClr val="00AEEE"/>
                </a:solidFill>
                <a:latin typeface="Arial"/>
                <a:cs typeface="Arial"/>
              </a:rPr>
              <a:t>2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,	4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)</a:t>
            </a:r>
            <a:r>
              <a:rPr sz="2000" b="1" spc="-235" dirty="0">
                <a:solidFill>
                  <a:srgbClr val="00AEEE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AEEE"/>
                </a:solidFill>
                <a:latin typeface="Arial"/>
                <a:cs typeface="Arial"/>
              </a:rPr>
              <a:t>;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600">
              <a:latin typeface="Arial"/>
              <a:cs typeface="Arial"/>
            </a:endParaRPr>
          </a:p>
          <a:p>
            <a:pPr marL="4807585">
              <a:lnSpc>
                <a:spcPct val="100000"/>
              </a:lnSpc>
              <a:spcBef>
                <a:spcPts val="5"/>
              </a:spcBef>
            </a:pPr>
            <a:r>
              <a:rPr sz="2800" b="1" spc="-165" dirty="0">
                <a:solidFill>
                  <a:srgbClr val="2D2B1F"/>
                </a:solidFill>
                <a:latin typeface="Arial"/>
                <a:cs typeface="Arial"/>
              </a:rPr>
              <a:t>functions-demo.html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169925"/>
            <a:ext cx="74853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-5" dirty="0"/>
              <a:t>t</a:t>
            </a:r>
            <a:r>
              <a:rPr spc="-575" dirty="0"/>
              <a:t> </a:t>
            </a:r>
            <a:r>
              <a:rPr spc="-210" dirty="0"/>
              <a:t>F</a:t>
            </a:r>
            <a:r>
              <a:rPr spc="-215" dirty="0"/>
              <a:t>uncti</a:t>
            </a:r>
            <a:r>
              <a:rPr spc="-220" dirty="0"/>
              <a:t>o</a:t>
            </a:r>
            <a:r>
              <a:rPr spc="-5" dirty="0"/>
              <a:t>n</a:t>
            </a:r>
            <a:r>
              <a:rPr spc="-635" dirty="0"/>
              <a:t> </a:t>
            </a:r>
            <a:r>
              <a:rPr spc="-204" dirty="0"/>
              <a:t>S</a:t>
            </a:r>
            <a:r>
              <a:rPr spc="-215" dirty="0"/>
              <a:t>ynta</a:t>
            </a:r>
            <a:r>
              <a:rPr spc="-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608836"/>
            <a:ext cx="7308215" cy="28816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45" dirty="0">
                <a:solidFill>
                  <a:srgbClr val="2D2B1F"/>
                </a:solidFill>
                <a:latin typeface="Arial MT"/>
                <a:cs typeface="Arial MT"/>
              </a:rPr>
              <a:t>f</a:t>
            </a:r>
            <a:r>
              <a:rPr sz="2200" spc="-40" dirty="0">
                <a:solidFill>
                  <a:srgbClr val="2D2B1F"/>
                </a:solidFill>
                <a:latin typeface="Arial MT"/>
                <a:cs typeface="Arial MT"/>
              </a:rPr>
              <a:t>unc</a:t>
            </a:r>
            <a:r>
              <a:rPr sz="2200" spc="-4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40" dirty="0">
                <a:solidFill>
                  <a:srgbClr val="2D2B1F"/>
                </a:solidFill>
                <a:latin typeface="Arial MT"/>
                <a:cs typeface="Arial MT"/>
              </a:rPr>
              <a:t>io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n</a:t>
            </a:r>
            <a:r>
              <a:rPr sz="2200" i="1" spc="-120" dirty="0">
                <a:solidFill>
                  <a:srgbClr val="2D2B1F"/>
                </a:solidFill>
                <a:latin typeface="Trebuchet MS"/>
                <a:cs typeface="Trebuchet MS"/>
              </a:rPr>
              <a:t>a</a:t>
            </a: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me</a:t>
            </a: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(</a:t>
            </a: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p</a:t>
            </a:r>
            <a:r>
              <a:rPr sz="2200" i="1" spc="-120" dirty="0">
                <a:solidFill>
                  <a:srgbClr val="2D2B1F"/>
                </a:solidFill>
                <a:latin typeface="Trebuchet MS"/>
                <a:cs typeface="Trebuchet MS"/>
              </a:rPr>
              <a:t>ara</a:t>
            </a: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m</a:t>
            </a:r>
            <a:r>
              <a:rPr sz="2200" i="1" spc="-120" dirty="0">
                <a:solidFill>
                  <a:srgbClr val="2D2B1F"/>
                </a:solidFill>
                <a:latin typeface="Trebuchet MS"/>
                <a:cs typeface="Trebuchet MS"/>
              </a:rPr>
              <a:t>e</a:t>
            </a: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t</a:t>
            </a:r>
            <a:r>
              <a:rPr sz="2200" i="1" spc="-120" dirty="0">
                <a:solidFill>
                  <a:srgbClr val="2D2B1F"/>
                </a:solidFill>
                <a:latin typeface="Trebuchet MS"/>
                <a:cs typeface="Trebuchet MS"/>
              </a:rPr>
              <a:t>er</a:t>
            </a:r>
            <a:r>
              <a:rPr sz="2200" i="1" spc="-125" dirty="0">
                <a:solidFill>
                  <a:srgbClr val="2D2B1F"/>
                </a:solidFill>
                <a:latin typeface="Trebuchet MS"/>
                <a:cs typeface="Trebuchet MS"/>
              </a:rPr>
              <a:t>1</a:t>
            </a:r>
            <a:r>
              <a:rPr sz="2200" i="1" spc="-5" dirty="0">
                <a:solidFill>
                  <a:srgbClr val="2D2B1F"/>
                </a:solidFill>
                <a:latin typeface="Trebuchet MS"/>
                <a:cs typeface="Trebuchet MS"/>
              </a:rPr>
              <a:t>,</a:t>
            </a:r>
            <a:r>
              <a:rPr sz="2200" i="1" spc="-254" dirty="0">
                <a:solidFill>
                  <a:srgbClr val="2D2B1F"/>
                </a:solidFill>
                <a:latin typeface="Trebuchet MS"/>
                <a:cs typeface="Trebuchet MS"/>
              </a:rPr>
              <a:t> </a:t>
            </a:r>
            <a:r>
              <a:rPr sz="2200" i="1" spc="-140" dirty="0">
                <a:solidFill>
                  <a:srgbClr val="2D2B1F"/>
                </a:solidFill>
                <a:latin typeface="Trebuchet MS"/>
                <a:cs typeface="Trebuchet MS"/>
              </a:rPr>
              <a:t>pa</a:t>
            </a:r>
            <a:r>
              <a:rPr sz="2200" i="1" spc="-145" dirty="0">
                <a:solidFill>
                  <a:srgbClr val="2D2B1F"/>
                </a:solidFill>
                <a:latin typeface="Trebuchet MS"/>
                <a:cs typeface="Trebuchet MS"/>
              </a:rPr>
              <a:t>r</a:t>
            </a:r>
            <a:r>
              <a:rPr sz="2200" i="1" spc="-140" dirty="0">
                <a:solidFill>
                  <a:srgbClr val="2D2B1F"/>
                </a:solidFill>
                <a:latin typeface="Trebuchet MS"/>
                <a:cs typeface="Trebuchet MS"/>
              </a:rPr>
              <a:t>am</a:t>
            </a:r>
            <a:r>
              <a:rPr sz="2200" i="1" spc="-145" dirty="0">
                <a:solidFill>
                  <a:srgbClr val="2D2B1F"/>
                </a:solidFill>
                <a:latin typeface="Trebuchet MS"/>
                <a:cs typeface="Trebuchet MS"/>
              </a:rPr>
              <a:t>e</a:t>
            </a:r>
            <a:r>
              <a:rPr sz="2200" i="1" spc="-135" dirty="0">
                <a:solidFill>
                  <a:srgbClr val="2D2B1F"/>
                </a:solidFill>
                <a:latin typeface="Trebuchet MS"/>
                <a:cs typeface="Trebuchet MS"/>
              </a:rPr>
              <a:t>t</a:t>
            </a:r>
            <a:r>
              <a:rPr sz="2200" i="1" spc="-145" dirty="0">
                <a:solidFill>
                  <a:srgbClr val="2D2B1F"/>
                </a:solidFill>
                <a:latin typeface="Trebuchet MS"/>
                <a:cs typeface="Trebuchet MS"/>
              </a:rPr>
              <a:t>er</a:t>
            </a:r>
            <a:r>
              <a:rPr sz="2200" i="1" spc="-140" dirty="0">
                <a:solidFill>
                  <a:srgbClr val="2D2B1F"/>
                </a:solidFill>
                <a:latin typeface="Trebuchet MS"/>
                <a:cs typeface="Trebuchet MS"/>
              </a:rPr>
              <a:t>2</a:t>
            </a:r>
            <a:r>
              <a:rPr sz="2200" i="1" spc="-5" dirty="0">
                <a:solidFill>
                  <a:srgbClr val="2D2B1F"/>
                </a:solidFill>
                <a:latin typeface="Trebuchet MS"/>
                <a:cs typeface="Trebuchet MS"/>
              </a:rPr>
              <a:t>,</a:t>
            </a:r>
            <a:r>
              <a:rPr sz="2200" i="1" spc="-200" dirty="0">
                <a:solidFill>
                  <a:srgbClr val="2D2B1F"/>
                </a:solidFill>
                <a:latin typeface="Trebuchet MS"/>
                <a:cs typeface="Trebuchet MS"/>
              </a:rPr>
              <a:t> </a:t>
            </a: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p</a:t>
            </a:r>
            <a:r>
              <a:rPr sz="2200" i="1" spc="-120" dirty="0">
                <a:solidFill>
                  <a:srgbClr val="2D2B1F"/>
                </a:solidFill>
                <a:latin typeface="Trebuchet MS"/>
                <a:cs typeface="Trebuchet MS"/>
              </a:rPr>
              <a:t>ara</a:t>
            </a: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m</a:t>
            </a:r>
            <a:r>
              <a:rPr sz="2200" i="1" spc="-120" dirty="0">
                <a:solidFill>
                  <a:srgbClr val="2D2B1F"/>
                </a:solidFill>
                <a:latin typeface="Trebuchet MS"/>
                <a:cs typeface="Trebuchet MS"/>
              </a:rPr>
              <a:t>e</a:t>
            </a: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t</a:t>
            </a:r>
            <a:r>
              <a:rPr sz="2200" i="1" spc="-120" dirty="0">
                <a:solidFill>
                  <a:srgbClr val="2D2B1F"/>
                </a:solidFill>
                <a:latin typeface="Trebuchet MS"/>
                <a:cs typeface="Trebuchet MS"/>
              </a:rPr>
              <a:t>er</a:t>
            </a:r>
            <a:r>
              <a:rPr sz="2200" i="1" spc="-110" dirty="0">
                <a:solidFill>
                  <a:srgbClr val="2D2B1F"/>
                </a:solidFill>
                <a:latin typeface="Trebuchet MS"/>
                <a:cs typeface="Trebuchet MS"/>
              </a:rPr>
              <a:t>3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)</a:t>
            </a:r>
            <a:r>
              <a:rPr sz="2200" spc="-409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  <a:p>
            <a:pPr marL="495300">
              <a:lnSpc>
                <a:spcPct val="100000"/>
              </a:lnSpc>
            </a:pP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c</a:t>
            </a:r>
            <a:r>
              <a:rPr sz="2200" i="1" spc="-120" dirty="0">
                <a:solidFill>
                  <a:srgbClr val="2D2B1F"/>
                </a:solidFill>
                <a:latin typeface="Trebuchet MS"/>
                <a:cs typeface="Trebuchet MS"/>
              </a:rPr>
              <a:t>o</a:t>
            </a:r>
            <a:r>
              <a:rPr sz="2200" i="1" spc="-114" dirty="0">
                <a:solidFill>
                  <a:srgbClr val="2D2B1F"/>
                </a:solidFill>
                <a:latin typeface="Trebuchet MS"/>
                <a:cs typeface="Trebuchet MS"/>
              </a:rPr>
              <a:t>d</a:t>
            </a:r>
            <a:r>
              <a:rPr sz="2200" i="1" spc="-5" dirty="0">
                <a:solidFill>
                  <a:srgbClr val="2D2B1F"/>
                </a:solidFill>
                <a:latin typeface="Trebuchet MS"/>
                <a:cs typeface="Trebuchet MS"/>
              </a:rPr>
              <a:t>e</a:t>
            </a:r>
            <a:r>
              <a:rPr sz="2200" i="1" spc="-210" dirty="0">
                <a:solidFill>
                  <a:srgbClr val="2D2B1F"/>
                </a:solidFill>
                <a:latin typeface="Trebuchet MS"/>
                <a:cs typeface="Trebuchet MS"/>
              </a:rPr>
              <a:t> </a:t>
            </a:r>
            <a:r>
              <a:rPr sz="2200" i="1" spc="-135" dirty="0">
                <a:solidFill>
                  <a:srgbClr val="2D2B1F"/>
                </a:solidFill>
                <a:latin typeface="Trebuchet MS"/>
                <a:cs typeface="Trebuchet MS"/>
              </a:rPr>
              <a:t>t</a:t>
            </a:r>
            <a:r>
              <a:rPr sz="2200" i="1" spc="-5" dirty="0">
                <a:solidFill>
                  <a:srgbClr val="2D2B1F"/>
                </a:solidFill>
                <a:latin typeface="Trebuchet MS"/>
                <a:cs typeface="Trebuchet MS"/>
              </a:rPr>
              <a:t>o</a:t>
            </a:r>
            <a:r>
              <a:rPr sz="2200" i="1" spc="-280" dirty="0">
                <a:solidFill>
                  <a:srgbClr val="2D2B1F"/>
                </a:solidFill>
                <a:latin typeface="Trebuchet MS"/>
                <a:cs typeface="Trebuchet MS"/>
              </a:rPr>
              <a:t> </a:t>
            </a:r>
            <a:r>
              <a:rPr sz="2200" i="1" spc="-125" dirty="0">
                <a:solidFill>
                  <a:srgbClr val="2D2B1F"/>
                </a:solidFill>
                <a:latin typeface="Trebuchet MS"/>
                <a:cs typeface="Trebuchet MS"/>
              </a:rPr>
              <a:t>b</a:t>
            </a:r>
            <a:r>
              <a:rPr sz="2200" i="1" spc="-5" dirty="0">
                <a:solidFill>
                  <a:srgbClr val="2D2B1F"/>
                </a:solidFill>
                <a:latin typeface="Trebuchet MS"/>
                <a:cs typeface="Trebuchet MS"/>
              </a:rPr>
              <a:t>e</a:t>
            </a:r>
            <a:r>
              <a:rPr sz="2200" i="1" spc="-380" dirty="0">
                <a:solidFill>
                  <a:srgbClr val="2D2B1F"/>
                </a:solidFill>
                <a:latin typeface="Trebuchet MS"/>
                <a:cs typeface="Trebuchet MS"/>
              </a:rPr>
              <a:t> </a:t>
            </a:r>
            <a:r>
              <a:rPr sz="2200" i="1" spc="-155" dirty="0">
                <a:solidFill>
                  <a:srgbClr val="2D2B1F"/>
                </a:solidFill>
                <a:latin typeface="Trebuchet MS"/>
                <a:cs typeface="Trebuchet MS"/>
              </a:rPr>
              <a:t>e</a:t>
            </a:r>
            <a:r>
              <a:rPr sz="2200" i="1" spc="-150" dirty="0">
                <a:solidFill>
                  <a:srgbClr val="2D2B1F"/>
                </a:solidFill>
                <a:latin typeface="Trebuchet MS"/>
                <a:cs typeface="Trebuchet MS"/>
              </a:rPr>
              <a:t>x</a:t>
            </a:r>
            <a:r>
              <a:rPr sz="2200" i="1" spc="-155" dirty="0">
                <a:solidFill>
                  <a:srgbClr val="2D2B1F"/>
                </a:solidFill>
                <a:latin typeface="Trebuchet MS"/>
                <a:cs typeface="Trebuchet MS"/>
              </a:rPr>
              <a:t>ec</a:t>
            </a:r>
            <a:r>
              <a:rPr sz="2200" i="1" spc="-150" dirty="0">
                <a:solidFill>
                  <a:srgbClr val="2D2B1F"/>
                </a:solidFill>
                <a:latin typeface="Trebuchet MS"/>
                <a:cs typeface="Trebuchet MS"/>
              </a:rPr>
              <a:t>ut</a:t>
            </a:r>
            <a:r>
              <a:rPr sz="2200" i="1" spc="-155" dirty="0">
                <a:solidFill>
                  <a:srgbClr val="2D2B1F"/>
                </a:solidFill>
                <a:latin typeface="Trebuchet MS"/>
                <a:cs typeface="Trebuchet MS"/>
              </a:rPr>
              <a:t>e</a:t>
            </a:r>
            <a:r>
              <a:rPr sz="2200" i="1" spc="-5" dirty="0">
                <a:solidFill>
                  <a:srgbClr val="2D2B1F"/>
                </a:solidFill>
                <a:latin typeface="Trebuchet MS"/>
                <a:cs typeface="Trebuchet MS"/>
              </a:rPr>
              <a:t>d</a:t>
            </a:r>
            <a:endParaRPr sz="2200">
              <a:latin typeface="Trebuchet MS"/>
              <a:cs typeface="Trebuchet MS"/>
            </a:endParaRPr>
          </a:p>
          <a:p>
            <a:pPr marL="241300">
              <a:lnSpc>
                <a:spcPct val="100000"/>
              </a:lnSpc>
            </a:pP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300">
              <a:latin typeface="Arial MT"/>
              <a:cs typeface="Arial MT"/>
            </a:endParaRPr>
          </a:p>
          <a:p>
            <a:pPr marL="241300" marR="5080" indent="-228600">
              <a:lnSpc>
                <a:spcPct val="100000"/>
              </a:lnSpc>
              <a:buClr>
                <a:srgbClr val="A9A37A"/>
              </a:buClr>
              <a:buChar char="•"/>
              <a:tabLst>
                <a:tab pos="240665" algn="l"/>
                <a:tab pos="241300" algn="l"/>
                <a:tab pos="3547110" algn="l"/>
              </a:tabLst>
            </a:pP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v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1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x</a:t>
            </a:r>
            <a:r>
              <a:rPr sz="2200" spc="-31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=</a:t>
            </a:r>
            <a:r>
              <a:rPr sz="2200" spc="-26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95" dirty="0">
                <a:solidFill>
                  <a:srgbClr val="2D2B1F"/>
                </a:solidFill>
                <a:latin typeface="Arial MT"/>
                <a:cs typeface="Arial MT"/>
              </a:rPr>
              <a:t>my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Fun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on(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4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,</a:t>
            </a:r>
            <a:r>
              <a:rPr sz="2200" spc="-21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3</a:t>
            </a:r>
            <a:r>
              <a:rPr sz="2200" spc="-80" dirty="0">
                <a:solidFill>
                  <a:srgbClr val="2D2B1F"/>
                </a:solidFill>
                <a:latin typeface="Arial MT"/>
                <a:cs typeface="Arial MT"/>
              </a:rPr>
              <a:t>)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;</a:t>
            </a:r>
            <a:r>
              <a:rPr sz="2200" dirty="0">
                <a:solidFill>
                  <a:srgbClr val="2D2B1F"/>
                </a:solidFill>
                <a:latin typeface="Arial MT"/>
                <a:cs typeface="Arial MT"/>
              </a:rPr>
              <a:t>	</a:t>
            </a:r>
            <a:r>
              <a:rPr sz="2200" spc="225" dirty="0">
                <a:solidFill>
                  <a:srgbClr val="2D2B1F"/>
                </a:solidFill>
                <a:latin typeface="Arial MT"/>
                <a:cs typeface="Arial MT"/>
              </a:rPr>
              <a:t>/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/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Fun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17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23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ll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,</a:t>
            </a:r>
            <a:r>
              <a:rPr sz="2200" spc="-21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Arial MT"/>
                <a:cs typeface="Arial MT"/>
              </a:rPr>
              <a:t>retur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v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alu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e  will</a:t>
            </a:r>
            <a:r>
              <a:rPr sz="2200" spc="2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en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2200" spc="-204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u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p</a:t>
            </a:r>
            <a:r>
              <a:rPr sz="2200" spc="-14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34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x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Arial MT"/>
              <a:cs typeface="Arial MT"/>
            </a:endParaRPr>
          </a:p>
          <a:p>
            <a:pPr marL="241300">
              <a:lnSpc>
                <a:spcPct val="100000"/>
              </a:lnSpc>
              <a:spcBef>
                <a:spcPts val="5"/>
              </a:spcBef>
            </a:pPr>
            <a:r>
              <a:rPr sz="2200" spc="-45" dirty="0">
                <a:solidFill>
                  <a:srgbClr val="2D2B1F"/>
                </a:solidFill>
                <a:latin typeface="Arial MT"/>
                <a:cs typeface="Arial MT"/>
              </a:rPr>
              <a:t>f</a:t>
            </a:r>
            <a:r>
              <a:rPr sz="2200" spc="-40" dirty="0">
                <a:solidFill>
                  <a:srgbClr val="2D2B1F"/>
                </a:solidFill>
                <a:latin typeface="Arial MT"/>
                <a:cs typeface="Arial MT"/>
              </a:rPr>
              <a:t>unc</a:t>
            </a:r>
            <a:r>
              <a:rPr sz="2200" spc="-4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40" dirty="0">
                <a:solidFill>
                  <a:srgbClr val="2D2B1F"/>
                </a:solidFill>
                <a:latin typeface="Arial MT"/>
                <a:cs typeface="Arial MT"/>
              </a:rPr>
              <a:t>io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7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Arial MT"/>
                <a:cs typeface="Arial MT"/>
              </a:rPr>
              <a:t>my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Fun</a:t>
            </a:r>
            <a:r>
              <a:rPr sz="2200" spc="-95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100" dirty="0">
                <a:solidFill>
                  <a:srgbClr val="2D2B1F"/>
                </a:solidFill>
                <a:latin typeface="Arial MT"/>
                <a:cs typeface="Arial MT"/>
              </a:rPr>
              <a:t>tion(a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,</a:t>
            </a:r>
            <a:r>
              <a:rPr sz="2200" spc="-14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Arial MT"/>
                <a:cs typeface="Arial MT"/>
              </a:rPr>
              <a:t>b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)</a:t>
            </a:r>
            <a:r>
              <a:rPr sz="2200" spc="-28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{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8253" y="4426458"/>
            <a:ext cx="40779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225" dirty="0">
                <a:solidFill>
                  <a:srgbClr val="2D2B1F"/>
                </a:solidFill>
                <a:latin typeface="Arial MT"/>
                <a:cs typeface="Arial MT"/>
              </a:rPr>
              <a:t>/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/</a:t>
            </a:r>
            <a:r>
              <a:rPr sz="2200" spc="10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Fun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c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85" dirty="0">
                <a:solidFill>
                  <a:srgbClr val="2D2B1F"/>
                </a:solidFill>
                <a:latin typeface="Arial MT"/>
                <a:cs typeface="Arial MT"/>
              </a:rPr>
              <a:t>i</a:t>
            </a:r>
            <a:r>
              <a:rPr sz="2200" spc="-90" dirty="0">
                <a:solidFill>
                  <a:srgbClr val="2D2B1F"/>
                </a:solidFill>
                <a:latin typeface="Arial MT"/>
                <a:cs typeface="Arial MT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-20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return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s</a:t>
            </a:r>
            <a:r>
              <a:rPr sz="2200" spc="-12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Arial MT"/>
                <a:cs typeface="Arial MT"/>
              </a:rPr>
              <a:t>th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e</a:t>
            </a:r>
            <a:r>
              <a:rPr sz="2200" spc="-15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p</a:t>
            </a:r>
            <a:r>
              <a:rPr sz="2200" spc="-55" dirty="0">
                <a:solidFill>
                  <a:srgbClr val="2D2B1F"/>
                </a:solidFill>
                <a:latin typeface="Arial MT"/>
                <a:cs typeface="Arial MT"/>
              </a:rPr>
              <a:t>r</a:t>
            </a:r>
            <a:r>
              <a:rPr sz="2200" spc="-50" dirty="0">
                <a:solidFill>
                  <a:srgbClr val="2D2B1F"/>
                </a:solidFill>
                <a:latin typeface="Arial MT"/>
                <a:cs typeface="Arial MT"/>
              </a:rPr>
              <a:t>oduc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t</a:t>
            </a:r>
            <a:r>
              <a:rPr sz="2200" spc="-18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of</a:t>
            </a:r>
            <a:r>
              <a:rPr sz="2200" spc="-13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8535" y="4426458"/>
            <a:ext cx="1670050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700">
              <a:lnSpc>
                <a:spcPct val="100000"/>
              </a:lnSpc>
              <a:spcBef>
                <a:spcPts val="95"/>
              </a:spcBef>
            </a:pPr>
            <a:r>
              <a:rPr sz="2200" spc="-30" dirty="0">
                <a:solidFill>
                  <a:srgbClr val="2D2B1F"/>
                </a:solidFill>
                <a:latin typeface="Arial MT"/>
                <a:cs typeface="Arial MT"/>
              </a:rPr>
              <a:t>retur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n</a:t>
            </a:r>
            <a:r>
              <a:rPr sz="2200" spc="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a</a:t>
            </a:r>
            <a:r>
              <a:rPr sz="2200" spc="-34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*</a:t>
            </a:r>
            <a:r>
              <a:rPr sz="2200" spc="-30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Arial MT"/>
                <a:cs typeface="Arial MT"/>
              </a:rPr>
              <a:t>b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;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an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d</a:t>
            </a:r>
            <a:r>
              <a:rPr sz="2200" spc="-215" dirty="0">
                <a:solidFill>
                  <a:srgbClr val="2D2B1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b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}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691" y="169925"/>
            <a:ext cx="652843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25" dirty="0"/>
              <a:t>O</a:t>
            </a:r>
            <a:r>
              <a:rPr spc="-130" dirty="0"/>
              <a:t>v</a:t>
            </a:r>
            <a:r>
              <a:rPr spc="-125" dirty="0"/>
              <a:t>e</a:t>
            </a:r>
            <a:r>
              <a:rPr spc="-130" dirty="0"/>
              <a:t>rv</a:t>
            </a:r>
            <a:r>
              <a:rPr spc="-135" dirty="0"/>
              <a:t>i</a:t>
            </a:r>
            <a:r>
              <a:rPr spc="-125" dirty="0"/>
              <a:t>e</a:t>
            </a:r>
            <a:r>
              <a:rPr spc="-5" dirty="0"/>
              <a:t>w</a:t>
            </a:r>
            <a:r>
              <a:rPr spc="-260" dirty="0"/>
              <a:t> </a:t>
            </a:r>
            <a:r>
              <a:rPr spc="-135" dirty="0"/>
              <a:t>o</a:t>
            </a:r>
            <a:r>
              <a:rPr spc="-5" dirty="0"/>
              <a:t>f</a:t>
            </a:r>
            <a:r>
              <a:rPr spc="-680" dirty="0"/>
              <a:t> </a:t>
            </a:r>
            <a:r>
              <a:rPr spc="-285" dirty="0"/>
              <a:t>Java</a:t>
            </a:r>
            <a:r>
              <a:rPr spc="-280" dirty="0"/>
              <a:t>S</a:t>
            </a:r>
            <a:r>
              <a:rPr spc="-290" dirty="0"/>
              <a:t>c</a:t>
            </a:r>
            <a:r>
              <a:rPr spc="-285" dirty="0"/>
              <a:t>r</a:t>
            </a:r>
            <a:r>
              <a:rPr spc="-290" dirty="0"/>
              <a:t>i</a:t>
            </a:r>
            <a:r>
              <a:rPr spc="-280" dirty="0"/>
              <a:t>p</a:t>
            </a:r>
            <a:r>
              <a:rPr spc="-285" dirty="0"/>
              <a:t>t</a:t>
            </a:r>
            <a:r>
              <a:rPr spc="-5" dirty="0"/>
              <a:t>,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091" y="1066119"/>
            <a:ext cx="6870700" cy="4758690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4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JavaScript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4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one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3</a:t>
            </a:r>
            <a:r>
              <a:rPr sz="2400" b="1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85" dirty="0">
                <a:solidFill>
                  <a:srgbClr val="2D2B1F"/>
                </a:solidFill>
                <a:latin typeface="Times New Roman"/>
                <a:cs typeface="Times New Roman"/>
              </a:rPr>
              <a:t>languages</a:t>
            </a:r>
            <a:r>
              <a:rPr sz="2400" b="1" spc="-4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all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web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developers</a:t>
            </a:r>
            <a:r>
              <a:rPr sz="24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must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learn:</a:t>
            </a:r>
            <a:endParaRPr sz="2400">
              <a:latin typeface="Times New Roman"/>
              <a:cs typeface="Times New Roman"/>
            </a:endParaRPr>
          </a:p>
          <a:p>
            <a:pPr marL="431800" indent="-419100">
              <a:lnSpc>
                <a:spcPct val="100000"/>
              </a:lnSpc>
              <a:spcBef>
                <a:spcPts val="1950"/>
              </a:spcBef>
              <a:buClr>
                <a:srgbClr val="A9A37A"/>
              </a:buClr>
              <a:buChar char="•"/>
              <a:tabLst>
                <a:tab pos="431165" algn="l"/>
                <a:tab pos="431800" algn="l"/>
              </a:tabLst>
            </a:pP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1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b="1" spc="-21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b="1" spc="6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de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con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en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400" spc="-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8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page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431800" indent="-419100">
              <a:lnSpc>
                <a:spcPct val="100000"/>
              </a:lnSpc>
              <a:spcBef>
                <a:spcPts val="1930"/>
              </a:spcBef>
              <a:buClr>
                <a:srgbClr val="A9A37A"/>
              </a:buClr>
              <a:buChar char="•"/>
              <a:tabLst>
                <a:tab pos="431165" algn="l"/>
                <a:tab pos="431800" algn="l"/>
              </a:tabLst>
            </a:pP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2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44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b="1" spc="-4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b="1" spc="-26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sp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eci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 l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ayou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14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page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431800" indent="-419100">
              <a:lnSpc>
                <a:spcPct val="100000"/>
              </a:lnSpc>
              <a:spcBef>
                <a:spcPts val="1945"/>
              </a:spcBef>
              <a:buClr>
                <a:srgbClr val="A9A37A"/>
              </a:buClr>
              <a:buChar char="•"/>
              <a:tabLst>
                <a:tab pos="431165" algn="l"/>
                <a:tab pos="431800" algn="l"/>
              </a:tabLst>
            </a:pP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220" dirty="0">
                <a:solidFill>
                  <a:srgbClr val="2D2B1F"/>
                </a:solidFill>
                <a:latin typeface="Times New Roman"/>
                <a:cs typeface="Times New Roman"/>
              </a:rPr>
              <a:t>Java</a:t>
            </a:r>
            <a:r>
              <a:rPr sz="2400" b="1" spc="-22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b="1" spc="-215" dirty="0">
                <a:solidFill>
                  <a:srgbClr val="2D2B1F"/>
                </a:solidFill>
                <a:latin typeface="Times New Roman"/>
                <a:cs typeface="Times New Roman"/>
              </a:rPr>
              <a:t>cri</a:t>
            </a:r>
            <a:r>
              <a:rPr sz="2400" b="1" spc="-22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b="1" spc="-3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og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ra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behav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12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page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4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JavaScript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4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very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powerful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35" dirty="0">
                <a:solidFill>
                  <a:srgbClr val="2D2B1F"/>
                </a:solidFill>
                <a:latin typeface="Times New Roman"/>
                <a:cs typeface="Times New Roman"/>
              </a:rPr>
              <a:t>client-side</a:t>
            </a:r>
            <a:r>
              <a:rPr sz="2400" b="1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scripting</a:t>
            </a:r>
            <a:r>
              <a:rPr sz="2400" b="1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language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3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Javascript</a:t>
            </a:r>
            <a:r>
              <a:rPr sz="2400" spc="-2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4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dynamic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computer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programming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language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2200" spc="-5" dirty="0">
                <a:solidFill>
                  <a:srgbClr val="A9A37A"/>
                </a:solidFill>
                <a:latin typeface="Times New Roman"/>
                <a:cs typeface="Times New Roman"/>
              </a:rPr>
              <a:t>•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861" y="0"/>
            <a:ext cx="54102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5" dirty="0"/>
              <a:t>Ob</a:t>
            </a:r>
            <a:r>
              <a:rPr spc="-265" dirty="0"/>
              <a:t>j</a:t>
            </a:r>
            <a:r>
              <a:rPr spc="-275" dirty="0"/>
              <a:t>ec</a:t>
            </a:r>
            <a:r>
              <a:rPr spc="-5" dirty="0"/>
              <a:t>t</a:t>
            </a:r>
            <a:r>
              <a:rPr spc="-560" dirty="0"/>
              <a:t> </a:t>
            </a:r>
            <a:r>
              <a:rPr spc="-275" dirty="0"/>
              <a:t>i</a:t>
            </a:r>
            <a:r>
              <a:rPr spc="-5" dirty="0"/>
              <a:t>n</a:t>
            </a:r>
            <a:r>
              <a:rPr spc="-530" dirty="0"/>
              <a:t> </a:t>
            </a: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2968" y="753872"/>
            <a:ext cx="8073390" cy="6057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" dirty="0">
                <a:latin typeface="Arial MT"/>
                <a:cs typeface="Arial MT"/>
              </a:rPr>
              <a:t>An object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nothing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but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entity having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its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own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state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2200" spc="-5" dirty="0">
                <a:latin typeface="Arial MT"/>
                <a:cs typeface="Arial MT"/>
              </a:rPr>
              <a:t>behaviour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(properties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methods).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spc="-5" dirty="0">
                <a:latin typeface="Arial MT"/>
                <a:cs typeface="Arial MT"/>
              </a:rPr>
              <a:t>e.g.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Flower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object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having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properties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like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25" dirty="0">
                <a:latin typeface="Arial MT"/>
                <a:cs typeface="Arial MT"/>
              </a:rPr>
              <a:t>color,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fragrance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etc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3200" b="1" spc="-35" dirty="0">
                <a:solidFill>
                  <a:srgbClr val="FF0000"/>
                </a:solidFill>
                <a:latin typeface="Arial"/>
                <a:cs typeface="Arial"/>
              </a:rPr>
              <a:t>Ways</a:t>
            </a:r>
            <a:r>
              <a:rPr sz="32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create</a:t>
            </a:r>
            <a:r>
              <a:rPr sz="32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Arial"/>
                <a:cs typeface="Arial"/>
              </a:rPr>
              <a:t>object</a:t>
            </a:r>
            <a:r>
              <a:rPr sz="32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in</a:t>
            </a:r>
            <a:r>
              <a:rPr sz="32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spc="-5" dirty="0">
                <a:solidFill>
                  <a:srgbClr val="FF0000"/>
                </a:solidFill>
                <a:latin typeface="Arial"/>
                <a:cs typeface="Arial"/>
              </a:rPr>
              <a:t>JavaScripts</a:t>
            </a:r>
            <a:r>
              <a:rPr sz="32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3200" b="1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3200">
              <a:latin typeface="Arial"/>
              <a:cs typeface="Arial"/>
            </a:endParaRPr>
          </a:p>
          <a:p>
            <a:pPr marL="469900" marR="878205" indent="-4572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469265" algn="l"/>
                <a:tab pos="469900" algn="l"/>
              </a:tabLst>
            </a:pPr>
            <a:r>
              <a:rPr sz="2200" b="1" spc="-5" dirty="0">
                <a:latin typeface="Arial"/>
                <a:cs typeface="Arial"/>
              </a:rPr>
              <a:t>By</a:t>
            </a:r>
            <a:r>
              <a:rPr sz="2200" b="1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object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Literal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:</a:t>
            </a:r>
            <a:r>
              <a:rPr sz="2200" b="1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property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and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value</a:t>
            </a:r>
            <a:r>
              <a:rPr sz="2200" spc="2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seperated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by </a:t>
            </a:r>
            <a:r>
              <a:rPr sz="2200" spc="-6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seperator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: (colon)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10" dirty="0">
                <a:latin typeface="Arial"/>
                <a:cs typeface="Arial"/>
              </a:rPr>
              <a:t>Syntax:</a:t>
            </a:r>
            <a:r>
              <a:rPr sz="2200" b="1" spc="50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object =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{property1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=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value,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property2: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value……..}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>
              <a:latin typeface="Arial MT"/>
              <a:cs typeface="Arial MT"/>
            </a:endParaRPr>
          </a:p>
          <a:p>
            <a:pPr marL="12700" marR="2688590">
              <a:lnSpc>
                <a:spcPct val="103899"/>
              </a:lnSpc>
              <a:buAutoNum type="arabicPeriod" startAt="2"/>
              <a:tabLst>
                <a:tab pos="323215" algn="l"/>
              </a:tabLst>
            </a:pPr>
            <a:r>
              <a:rPr sz="2200" b="1" spc="-5" dirty="0">
                <a:latin typeface="Arial"/>
                <a:cs typeface="Arial"/>
              </a:rPr>
              <a:t>By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creating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instance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of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object</a:t>
            </a:r>
            <a:r>
              <a:rPr sz="2200" b="1" spc="2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directly </a:t>
            </a:r>
            <a:r>
              <a:rPr sz="2200" b="1" spc="-595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New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keyword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 used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create object 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b="1" spc="-10" dirty="0">
                <a:latin typeface="Arial"/>
                <a:cs typeface="Arial"/>
              </a:rPr>
              <a:t>Syntax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: var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objectname=new</a:t>
            </a:r>
            <a:r>
              <a:rPr sz="2200" spc="3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Object();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AutoNum type="arabicPeriod" startAt="2"/>
            </a:pPr>
            <a:endParaRPr sz="2450">
              <a:latin typeface="Arial MT"/>
              <a:cs typeface="Arial MT"/>
            </a:endParaRPr>
          </a:p>
          <a:p>
            <a:pPr marL="322580" indent="-310515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323215" algn="l"/>
              </a:tabLst>
            </a:pPr>
            <a:r>
              <a:rPr sz="2200" b="1" spc="-5" dirty="0">
                <a:latin typeface="Arial"/>
                <a:cs typeface="Arial"/>
              </a:rPr>
              <a:t>By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using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an</a:t>
            </a:r>
            <a:r>
              <a:rPr sz="2200" b="1" spc="1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object</a:t>
            </a:r>
            <a:r>
              <a:rPr sz="2200" b="1" spc="20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constructor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200" spc="-5" dirty="0">
                <a:latin typeface="Arial MT"/>
                <a:cs typeface="Arial MT"/>
              </a:rPr>
              <a:t>This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keyword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is</a:t>
            </a:r>
            <a:r>
              <a:rPr sz="2200" spc="1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used</a:t>
            </a:r>
            <a:r>
              <a:rPr sz="2200" spc="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to</a:t>
            </a:r>
            <a:r>
              <a:rPr sz="2200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refer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current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object.</a:t>
            </a:r>
            <a:endParaRPr sz="22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latin typeface="Arial"/>
                <a:cs typeface="Arial"/>
              </a:rPr>
              <a:t>Syntax</a:t>
            </a:r>
            <a:r>
              <a:rPr sz="2200" b="1" spc="45" dirty="0">
                <a:latin typeface="Arial"/>
                <a:cs typeface="Arial"/>
              </a:rPr>
              <a:t> </a:t>
            </a:r>
            <a:r>
              <a:rPr sz="2200" b="1" spc="-5" dirty="0">
                <a:latin typeface="Arial"/>
                <a:cs typeface="Arial"/>
              </a:rPr>
              <a:t>:</a:t>
            </a:r>
            <a:r>
              <a:rPr sz="2200" b="1" spc="15" dirty="0">
                <a:latin typeface="Arial"/>
                <a:cs typeface="Arial"/>
              </a:rPr>
              <a:t> </a:t>
            </a:r>
            <a:r>
              <a:rPr sz="2200" spc="-5" dirty="0">
                <a:latin typeface="Arial MT"/>
                <a:cs typeface="Arial MT"/>
              </a:rPr>
              <a:t>this.Object(variable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name)</a:t>
            </a:r>
            <a:r>
              <a:rPr sz="2200" spc="1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e.g.</a:t>
            </a:r>
            <a:r>
              <a:rPr sz="2200" spc="25" dirty="0">
                <a:latin typeface="Arial MT"/>
                <a:cs typeface="Arial MT"/>
              </a:rPr>
              <a:t> </a:t>
            </a:r>
            <a:r>
              <a:rPr sz="2200" dirty="0">
                <a:latin typeface="Arial MT"/>
                <a:cs typeface="Arial MT"/>
              </a:rPr>
              <a:t>this.id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177736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215" dirty="0">
                <a:solidFill>
                  <a:srgbClr val="675E46"/>
                </a:solidFill>
                <a:latin typeface="Georgia"/>
                <a:cs typeface="Georgia"/>
              </a:rPr>
              <a:t>Outline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1939035"/>
            <a:ext cx="7645400" cy="4123054"/>
            <a:chOff x="444500" y="1939035"/>
            <a:chExt cx="7645400" cy="4123054"/>
          </a:xfrm>
        </p:grpSpPr>
        <p:sp>
          <p:nvSpPr>
            <p:cNvPr id="4" name="object 4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4"/>
                  </a:lnTo>
                  <a:lnTo>
                    <a:pt x="134340" y="17272"/>
                  </a:lnTo>
                  <a:lnTo>
                    <a:pt x="96977" y="37591"/>
                  </a:lnTo>
                  <a:lnTo>
                    <a:pt x="64427" y="64388"/>
                  </a:lnTo>
                  <a:lnTo>
                    <a:pt x="37566" y="96900"/>
                  </a:lnTo>
                  <a:lnTo>
                    <a:pt x="17284" y="134365"/>
                  </a:lnTo>
                  <a:lnTo>
                    <a:pt x="4470" y="175640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70" y="1144142"/>
                  </a:lnTo>
                  <a:lnTo>
                    <a:pt x="17284" y="1185417"/>
                  </a:lnTo>
                  <a:lnTo>
                    <a:pt x="37566" y="1222755"/>
                  </a:lnTo>
                  <a:lnTo>
                    <a:pt x="64427" y="1255267"/>
                  </a:lnTo>
                  <a:lnTo>
                    <a:pt x="96977" y="1282191"/>
                  </a:lnTo>
                  <a:lnTo>
                    <a:pt x="134340" y="1302512"/>
                  </a:lnTo>
                  <a:lnTo>
                    <a:pt x="175628" y="1315339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58" y="1315339"/>
                  </a:lnTo>
                  <a:lnTo>
                    <a:pt x="7485633" y="1302512"/>
                  </a:lnTo>
                  <a:lnTo>
                    <a:pt x="7523099" y="1282191"/>
                  </a:lnTo>
                  <a:lnTo>
                    <a:pt x="7555610" y="1255267"/>
                  </a:lnTo>
                  <a:lnTo>
                    <a:pt x="7582408" y="1222755"/>
                  </a:lnTo>
                  <a:lnTo>
                    <a:pt x="7602728" y="1185417"/>
                  </a:lnTo>
                  <a:lnTo>
                    <a:pt x="7615555" y="1144142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55" y="175640"/>
                  </a:lnTo>
                  <a:lnTo>
                    <a:pt x="7602728" y="134365"/>
                  </a:lnTo>
                  <a:lnTo>
                    <a:pt x="7582408" y="96900"/>
                  </a:lnTo>
                  <a:lnTo>
                    <a:pt x="7555610" y="64388"/>
                  </a:lnTo>
                  <a:lnTo>
                    <a:pt x="7523099" y="37591"/>
                  </a:lnTo>
                  <a:lnTo>
                    <a:pt x="7485633" y="17272"/>
                  </a:lnTo>
                  <a:lnTo>
                    <a:pt x="7444358" y="4444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3A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70" y="175640"/>
                  </a:lnTo>
                  <a:lnTo>
                    <a:pt x="17284" y="134365"/>
                  </a:lnTo>
                  <a:lnTo>
                    <a:pt x="37566" y="96900"/>
                  </a:lnTo>
                  <a:lnTo>
                    <a:pt x="64427" y="64388"/>
                  </a:lnTo>
                  <a:lnTo>
                    <a:pt x="96977" y="37591"/>
                  </a:lnTo>
                  <a:lnTo>
                    <a:pt x="134340" y="17272"/>
                  </a:lnTo>
                  <a:lnTo>
                    <a:pt x="175628" y="4444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4"/>
                  </a:lnTo>
                  <a:lnTo>
                    <a:pt x="7485633" y="17272"/>
                  </a:lnTo>
                  <a:lnTo>
                    <a:pt x="7523099" y="37591"/>
                  </a:lnTo>
                  <a:lnTo>
                    <a:pt x="7555610" y="64388"/>
                  </a:lnTo>
                  <a:lnTo>
                    <a:pt x="7582408" y="96900"/>
                  </a:lnTo>
                  <a:lnTo>
                    <a:pt x="7602728" y="134365"/>
                  </a:lnTo>
                  <a:lnTo>
                    <a:pt x="7615555" y="175640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55" y="1144142"/>
                  </a:lnTo>
                  <a:lnTo>
                    <a:pt x="7602728" y="1185417"/>
                  </a:lnTo>
                  <a:lnTo>
                    <a:pt x="7582408" y="1222755"/>
                  </a:lnTo>
                  <a:lnTo>
                    <a:pt x="7555610" y="1255267"/>
                  </a:lnTo>
                  <a:lnTo>
                    <a:pt x="7523099" y="1282191"/>
                  </a:lnTo>
                  <a:lnTo>
                    <a:pt x="7485633" y="1302512"/>
                  </a:lnTo>
                  <a:lnTo>
                    <a:pt x="7444358" y="1315339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28" y="1315339"/>
                  </a:lnTo>
                  <a:lnTo>
                    <a:pt x="134340" y="1302512"/>
                  </a:lnTo>
                  <a:lnTo>
                    <a:pt x="96977" y="1282191"/>
                  </a:lnTo>
                  <a:lnTo>
                    <a:pt x="64427" y="1255267"/>
                  </a:lnTo>
                  <a:lnTo>
                    <a:pt x="37566" y="1222755"/>
                  </a:lnTo>
                  <a:lnTo>
                    <a:pt x="17284" y="1185417"/>
                  </a:lnTo>
                  <a:lnTo>
                    <a:pt x="4470" y="1144142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4"/>
                  </a:lnTo>
                  <a:lnTo>
                    <a:pt x="134340" y="17271"/>
                  </a:lnTo>
                  <a:lnTo>
                    <a:pt x="96977" y="37591"/>
                  </a:lnTo>
                  <a:lnTo>
                    <a:pt x="64427" y="64388"/>
                  </a:lnTo>
                  <a:lnTo>
                    <a:pt x="37566" y="97027"/>
                  </a:lnTo>
                  <a:lnTo>
                    <a:pt x="17284" y="134365"/>
                  </a:lnTo>
                  <a:lnTo>
                    <a:pt x="4470" y="175640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70" y="1144142"/>
                  </a:lnTo>
                  <a:lnTo>
                    <a:pt x="17284" y="1185417"/>
                  </a:lnTo>
                  <a:lnTo>
                    <a:pt x="37566" y="1222755"/>
                  </a:lnTo>
                  <a:lnTo>
                    <a:pt x="64427" y="1255267"/>
                  </a:lnTo>
                  <a:lnTo>
                    <a:pt x="96977" y="1282191"/>
                  </a:lnTo>
                  <a:lnTo>
                    <a:pt x="134340" y="1302511"/>
                  </a:lnTo>
                  <a:lnTo>
                    <a:pt x="175628" y="1315339"/>
                  </a:lnTo>
                  <a:lnTo>
                    <a:pt x="219964" y="1319783"/>
                  </a:lnTo>
                  <a:lnTo>
                    <a:pt x="7400035" y="1319783"/>
                  </a:lnTo>
                  <a:lnTo>
                    <a:pt x="7444358" y="1315339"/>
                  </a:lnTo>
                  <a:lnTo>
                    <a:pt x="7485633" y="1302511"/>
                  </a:lnTo>
                  <a:lnTo>
                    <a:pt x="7523099" y="1282191"/>
                  </a:lnTo>
                  <a:lnTo>
                    <a:pt x="7555610" y="1255267"/>
                  </a:lnTo>
                  <a:lnTo>
                    <a:pt x="7582408" y="1222755"/>
                  </a:lnTo>
                  <a:lnTo>
                    <a:pt x="7602728" y="1185417"/>
                  </a:lnTo>
                  <a:lnTo>
                    <a:pt x="7615555" y="1144142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55" y="175640"/>
                  </a:lnTo>
                  <a:lnTo>
                    <a:pt x="7602728" y="134365"/>
                  </a:lnTo>
                  <a:lnTo>
                    <a:pt x="7582408" y="97027"/>
                  </a:lnTo>
                  <a:lnTo>
                    <a:pt x="7555610" y="64388"/>
                  </a:lnTo>
                  <a:lnTo>
                    <a:pt x="7523099" y="37591"/>
                  </a:lnTo>
                  <a:lnTo>
                    <a:pt x="7485633" y="17271"/>
                  </a:lnTo>
                  <a:lnTo>
                    <a:pt x="7444358" y="4444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2B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70" y="175640"/>
                  </a:lnTo>
                  <a:lnTo>
                    <a:pt x="17284" y="134365"/>
                  </a:lnTo>
                  <a:lnTo>
                    <a:pt x="37566" y="97027"/>
                  </a:lnTo>
                  <a:lnTo>
                    <a:pt x="64427" y="64388"/>
                  </a:lnTo>
                  <a:lnTo>
                    <a:pt x="96977" y="37591"/>
                  </a:lnTo>
                  <a:lnTo>
                    <a:pt x="134340" y="17271"/>
                  </a:lnTo>
                  <a:lnTo>
                    <a:pt x="175628" y="4444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4"/>
                  </a:lnTo>
                  <a:lnTo>
                    <a:pt x="7485633" y="17271"/>
                  </a:lnTo>
                  <a:lnTo>
                    <a:pt x="7523099" y="37591"/>
                  </a:lnTo>
                  <a:lnTo>
                    <a:pt x="7555610" y="64388"/>
                  </a:lnTo>
                  <a:lnTo>
                    <a:pt x="7582408" y="97027"/>
                  </a:lnTo>
                  <a:lnTo>
                    <a:pt x="7602728" y="134365"/>
                  </a:lnTo>
                  <a:lnTo>
                    <a:pt x="7615555" y="175640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55" y="1144142"/>
                  </a:lnTo>
                  <a:lnTo>
                    <a:pt x="7602728" y="1185417"/>
                  </a:lnTo>
                  <a:lnTo>
                    <a:pt x="7582408" y="1222755"/>
                  </a:lnTo>
                  <a:lnTo>
                    <a:pt x="7555610" y="1255267"/>
                  </a:lnTo>
                  <a:lnTo>
                    <a:pt x="7523099" y="1282191"/>
                  </a:lnTo>
                  <a:lnTo>
                    <a:pt x="7485633" y="1302511"/>
                  </a:lnTo>
                  <a:lnTo>
                    <a:pt x="7444358" y="1315339"/>
                  </a:lnTo>
                  <a:lnTo>
                    <a:pt x="7400035" y="1319783"/>
                  </a:lnTo>
                  <a:lnTo>
                    <a:pt x="219964" y="1319783"/>
                  </a:lnTo>
                  <a:lnTo>
                    <a:pt x="175628" y="1315339"/>
                  </a:lnTo>
                  <a:lnTo>
                    <a:pt x="134340" y="1302511"/>
                  </a:lnTo>
                  <a:lnTo>
                    <a:pt x="96977" y="1282191"/>
                  </a:lnTo>
                  <a:lnTo>
                    <a:pt x="64427" y="1255267"/>
                  </a:lnTo>
                  <a:lnTo>
                    <a:pt x="37566" y="1222755"/>
                  </a:lnTo>
                  <a:lnTo>
                    <a:pt x="17284" y="1185417"/>
                  </a:lnTo>
                  <a:lnTo>
                    <a:pt x="4470" y="1144142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5"/>
                  </a:lnTo>
                  <a:lnTo>
                    <a:pt x="134340" y="17272"/>
                  </a:lnTo>
                  <a:lnTo>
                    <a:pt x="96977" y="37592"/>
                  </a:lnTo>
                  <a:lnTo>
                    <a:pt x="64427" y="64389"/>
                  </a:lnTo>
                  <a:lnTo>
                    <a:pt x="37566" y="97028"/>
                  </a:lnTo>
                  <a:lnTo>
                    <a:pt x="17284" y="134366"/>
                  </a:lnTo>
                  <a:lnTo>
                    <a:pt x="4470" y="175641"/>
                  </a:lnTo>
                  <a:lnTo>
                    <a:pt x="0" y="219964"/>
                  </a:lnTo>
                  <a:lnTo>
                    <a:pt x="0" y="1099820"/>
                  </a:lnTo>
                  <a:lnTo>
                    <a:pt x="4470" y="1144143"/>
                  </a:lnTo>
                  <a:lnTo>
                    <a:pt x="17284" y="1185430"/>
                  </a:lnTo>
                  <a:lnTo>
                    <a:pt x="37566" y="1222794"/>
                  </a:lnTo>
                  <a:lnTo>
                    <a:pt x="64427" y="1255356"/>
                  </a:lnTo>
                  <a:lnTo>
                    <a:pt x="96977" y="1282217"/>
                  </a:lnTo>
                  <a:lnTo>
                    <a:pt x="134340" y="1302499"/>
                  </a:lnTo>
                  <a:lnTo>
                    <a:pt x="175628" y="1315313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58" y="1315313"/>
                  </a:lnTo>
                  <a:lnTo>
                    <a:pt x="7485633" y="1302499"/>
                  </a:lnTo>
                  <a:lnTo>
                    <a:pt x="7523099" y="1282217"/>
                  </a:lnTo>
                  <a:lnTo>
                    <a:pt x="7555610" y="1255356"/>
                  </a:lnTo>
                  <a:lnTo>
                    <a:pt x="7582408" y="1222794"/>
                  </a:lnTo>
                  <a:lnTo>
                    <a:pt x="7602728" y="1185430"/>
                  </a:lnTo>
                  <a:lnTo>
                    <a:pt x="7615555" y="1144143"/>
                  </a:lnTo>
                  <a:lnTo>
                    <a:pt x="7620000" y="1099820"/>
                  </a:lnTo>
                  <a:lnTo>
                    <a:pt x="7620000" y="219964"/>
                  </a:lnTo>
                  <a:lnTo>
                    <a:pt x="7615555" y="175641"/>
                  </a:lnTo>
                  <a:lnTo>
                    <a:pt x="7602728" y="134366"/>
                  </a:lnTo>
                  <a:lnTo>
                    <a:pt x="7582408" y="97028"/>
                  </a:lnTo>
                  <a:lnTo>
                    <a:pt x="7555610" y="64389"/>
                  </a:lnTo>
                  <a:lnTo>
                    <a:pt x="7523099" y="37592"/>
                  </a:lnTo>
                  <a:lnTo>
                    <a:pt x="7485633" y="17272"/>
                  </a:lnTo>
                  <a:lnTo>
                    <a:pt x="7444358" y="4445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C6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4"/>
                  </a:moveTo>
                  <a:lnTo>
                    <a:pt x="4470" y="175641"/>
                  </a:lnTo>
                  <a:lnTo>
                    <a:pt x="17284" y="134366"/>
                  </a:lnTo>
                  <a:lnTo>
                    <a:pt x="37566" y="97028"/>
                  </a:lnTo>
                  <a:lnTo>
                    <a:pt x="64427" y="64389"/>
                  </a:lnTo>
                  <a:lnTo>
                    <a:pt x="96977" y="37592"/>
                  </a:lnTo>
                  <a:lnTo>
                    <a:pt x="134340" y="17272"/>
                  </a:lnTo>
                  <a:lnTo>
                    <a:pt x="175628" y="4445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5"/>
                  </a:lnTo>
                  <a:lnTo>
                    <a:pt x="7485633" y="17272"/>
                  </a:lnTo>
                  <a:lnTo>
                    <a:pt x="7523099" y="37592"/>
                  </a:lnTo>
                  <a:lnTo>
                    <a:pt x="7555610" y="64389"/>
                  </a:lnTo>
                  <a:lnTo>
                    <a:pt x="7582408" y="97028"/>
                  </a:lnTo>
                  <a:lnTo>
                    <a:pt x="7602728" y="134366"/>
                  </a:lnTo>
                  <a:lnTo>
                    <a:pt x="7615555" y="175641"/>
                  </a:lnTo>
                  <a:lnTo>
                    <a:pt x="7620000" y="219964"/>
                  </a:lnTo>
                  <a:lnTo>
                    <a:pt x="7620000" y="1099820"/>
                  </a:lnTo>
                  <a:lnTo>
                    <a:pt x="7615555" y="1144143"/>
                  </a:lnTo>
                  <a:lnTo>
                    <a:pt x="7602728" y="1185430"/>
                  </a:lnTo>
                  <a:lnTo>
                    <a:pt x="7582408" y="1222794"/>
                  </a:lnTo>
                  <a:lnTo>
                    <a:pt x="7555610" y="1255356"/>
                  </a:lnTo>
                  <a:lnTo>
                    <a:pt x="7523099" y="1282217"/>
                  </a:lnTo>
                  <a:lnTo>
                    <a:pt x="7485633" y="1302499"/>
                  </a:lnTo>
                  <a:lnTo>
                    <a:pt x="7444358" y="1315313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28" y="1315313"/>
                  </a:lnTo>
                  <a:lnTo>
                    <a:pt x="134340" y="1302499"/>
                  </a:lnTo>
                  <a:lnTo>
                    <a:pt x="96977" y="1282217"/>
                  </a:lnTo>
                  <a:lnTo>
                    <a:pt x="64427" y="1255356"/>
                  </a:lnTo>
                  <a:lnTo>
                    <a:pt x="37566" y="1222794"/>
                  </a:lnTo>
                  <a:lnTo>
                    <a:pt x="17284" y="1185430"/>
                  </a:lnTo>
                  <a:lnTo>
                    <a:pt x="4470" y="1144143"/>
                  </a:lnTo>
                  <a:lnTo>
                    <a:pt x="0" y="1099820"/>
                  </a:lnTo>
                  <a:lnTo>
                    <a:pt x="0" y="2199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252" y="2038858"/>
            <a:ext cx="7125970" cy="38608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419734" algn="just">
              <a:lnSpc>
                <a:spcPts val="2650"/>
              </a:lnSpc>
              <a:spcBef>
                <a:spcPts val="380"/>
              </a:spcBef>
            </a:pPr>
            <a:r>
              <a:rPr sz="2400" spc="-135" dirty="0">
                <a:solidFill>
                  <a:srgbClr val="7D7D7D"/>
                </a:solidFill>
                <a:latin typeface="Arial MT"/>
                <a:cs typeface="Arial MT"/>
              </a:rPr>
              <a:t>JavaScript:</a:t>
            </a:r>
            <a:r>
              <a:rPr sz="2400" spc="-29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7D7D7D"/>
                </a:solidFill>
                <a:latin typeface="Arial MT"/>
                <a:cs typeface="Arial MT"/>
              </a:rPr>
              <a:t>Overview</a:t>
            </a:r>
            <a:r>
              <a:rPr sz="2400" spc="-2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7D7D7D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45" dirty="0">
                <a:solidFill>
                  <a:srgbClr val="7D7D7D"/>
                </a:solidFill>
                <a:latin typeface="Arial MT"/>
                <a:cs typeface="Arial MT"/>
              </a:rPr>
              <a:t>JavaScript,</a:t>
            </a:r>
            <a:r>
              <a:rPr sz="2400" spc="-254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7D7D7D"/>
                </a:solidFill>
                <a:latin typeface="Arial MT"/>
                <a:cs typeface="Arial MT"/>
              </a:rPr>
              <a:t>using</a:t>
            </a:r>
            <a:r>
              <a:rPr sz="2400" spc="-25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204" dirty="0">
                <a:solidFill>
                  <a:srgbClr val="7D7D7D"/>
                </a:solidFill>
                <a:latin typeface="Arial MT"/>
                <a:cs typeface="Arial MT"/>
              </a:rPr>
              <a:t>JSin</a:t>
            </a:r>
            <a:r>
              <a:rPr sz="2400" spc="-5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7D7D7D"/>
                </a:solidFill>
                <a:latin typeface="Arial MT"/>
                <a:cs typeface="Arial MT"/>
              </a:rPr>
              <a:t>anHTML </a:t>
            </a:r>
            <a:r>
              <a:rPr sz="2400" spc="-65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7D7D7D"/>
                </a:solidFill>
                <a:latin typeface="Arial MT"/>
                <a:cs typeface="Arial MT"/>
              </a:rPr>
              <a:t>(Embedded, </a:t>
            </a:r>
            <a:r>
              <a:rPr sz="2400" spc="-95" dirty="0">
                <a:solidFill>
                  <a:srgbClr val="7D7D7D"/>
                </a:solidFill>
                <a:latin typeface="Arial MT"/>
                <a:cs typeface="Arial MT"/>
              </a:rPr>
              <a:t>External), </a:t>
            </a:r>
            <a:r>
              <a:rPr sz="2400" spc="-114" dirty="0">
                <a:solidFill>
                  <a:srgbClr val="7D7D7D"/>
                </a:solidFill>
                <a:latin typeface="Arial MT"/>
                <a:cs typeface="Arial MT"/>
              </a:rPr>
              <a:t>Data </a:t>
            </a:r>
            <a:r>
              <a:rPr sz="2400" spc="-85" dirty="0">
                <a:solidFill>
                  <a:srgbClr val="7D7D7D"/>
                </a:solidFill>
                <a:latin typeface="Arial MT"/>
                <a:cs typeface="Arial MT"/>
              </a:rPr>
              <a:t>types, </a:t>
            </a:r>
            <a:r>
              <a:rPr sz="2400" spc="-75" dirty="0">
                <a:solidFill>
                  <a:srgbClr val="7D7D7D"/>
                </a:solidFill>
                <a:latin typeface="Arial MT"/>
                <a:cs typeface="Arial MT"/>
              </a:rPr>
              <a:t>Control </a:t>
            </a:r>
            <a:r>
              <a:rPr sz="2400" spc="-90" dirty="0">
                <a:solidFill>
                  <a:srgbClr val="7D7D7D"/>
                </a:solidFill>
                <a:latin typeface="Arial MT"/>
                <a:cs typeface="Arial MT"/>
              </a:rPr>
              <a:t>Structures, </a:t>
            </a:r>
            <a:r>
              <a:rPr sz="2400" spc="-65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7D7D7D"/>
                </a:solidFill>
                <a:latin typeface="Arial MT"/>
                <a:cs typeface="Arial MT"/>
              </a:rPr>
              <a:t>Arrays,</a:t>
            </a:r>
            <a:r>
              <a:rPr sz="2400" spc="-254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7D7D7D"/>
                </a:solidFill>
                <a:latin typeface="Arial MT"/>
                <a:cs typeface="Arial MT"/>
              </a:rPr>
              <a:t>Functions</a:t>
            </a:r>
            <a:r>
              <a:rPr sz="2400" spc="-2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7D7D7D"/>
                </a:solidFill>
                <a:latin typeface="Arial MT"/>
                <a:cs typeface="Arial MT"/>
              </a:rPr>
              <a:t>and</a:t>
            </a:r>
            <a:r>
              <a:rPr sz="2400" spc="-2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70" dirty="0">
                <a:solidFill>
                  <a:srgbClr val="7D7D7D"/>
                </a:solidFill>
                <a:latin typeface="Arial MT"/>
                <a:cs typeface="Arial MT"/>
              </a:rPr>
              <a:t>Scopes,</a:t>
            </a:r>
            <a:r>
              <a:rPr sz="2400" spc="-40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7D7D7D"/>
                </a:solidFill>
                <a:latin typeface="Arial MT"/>
                <a:cs typeface="Arial MT"/>
              </a:rPr>
              <a:t>Objects</a:t>
            </a:r>
            <a:r>
              <a:rPr sz="2400" spc="-26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7D7D7D"/>
                </a:solidFill>
                <a:latin typeface="Arial MT"/>
                <a:cs typeface="Arial MT"/>
              </a:rPr>
              <a:t>in</a:t>
            </a:r>
            <a:r>
              <a:rPr sz="2400" spc="-15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229" dirty="0">
                <a:solidFill>
                  <a:srgbClr val="7D7D7D"/>
                </a:solidFill>
                <a:latin typeface="Arial MT"/>
                <a:cs typeface="Arial MT"/>
              </a:rPr>
              <a:t>JS,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Arial MT"/>
              <a:cs typeface="Arial MT"/>
            </a:endParaRPr>
          </a:p>
          <a:p>
            <a:pPr marL="12700" marR="5080" algn="just">
              <a:lnSpc>
                <a:spcPts val="2600"/>
              </a:lnSpc>
              <a:spcBef>
                <a:spcPts val="5"/>
              </a:spcBef>
            </a:pP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DOM:</a:t>
            </a:r>
            <a:r>
              <a:rPr sz="2400" spc="-29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0000"/>
                </a:solidFill>
                <a:latin typeface="Arial MT"/>
                <a:cs typeface="Arial MT"/>
              </a:rPr>
              <a:t>DOM</a:t>
            </a:r>
            <a:r>
              <a:rPr sz="2400" spc="-34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levels,</a:t>
            </a:r>
            <a:r>
              <a:rPr sz="2400" spc="-1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0000"/>
                </a:solidFill>
                <a:latin typeface="Arial MT"/>
                <a:cs typeface="Arial MT"/>
              </a:rPr>
              <a:t>DOM</a:t>
            </a:r>
            <a:r>
              <a:rPr sz="2400" spc="-3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Objects</a:t>
            </a:r>
            <a:r>
              <a:rPr sz="2400" spc="-2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Arial MT"/>
                <a:cs typeface="Arial MT"/>
              </a:rPr>
              <a:t>and</a:t>
            </a:r>
            <a:r>
              <a:rPr sz="2400" spc="-2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their</a:t>
            </a:r>
            <a:r>
              <a:rPr sz="2400" spc="-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FF0000"/>
                </a:solidFill>
                <a:latin typeface="Arial MT"/>
                <a:cs typeface="Arial MT"/>
              </a:rPr>
              <a:t>properties</a:t>
            </a:r>
            <a:r>
              <a:rPr sz="2400" spc="-16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Arial MT"/>
                <a:cs typeface="Arial MT"/>
              </a:rPr>
              <a:t>and </a:t>
            </a:r>
            <a:r>
              <a:rPr sz="2400" spc="-6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400" spc="-80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hod</a:t>
            </a:r>
            <a:r>
              <a:rPr sz="2400" spc="-85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,</a:t>
            </a:r>
            <a:r>
              <a:rPr sz="2400" spc="-18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400" spc="-70" dirty="0">
                <a:solidFill>
                  <a:srgbClr val="FF0000"/>
                </a:solidFill>
                <a:latin typeface="Arial MT"/>
                <a:cs typeface="Arial MT"/>
              </a:rPr>
              <a:t>anip</a:t>
            </a:r>
            <a:r>
              <a:rPr sz="2400" spc="-60" dirty="0">
                <a:solidFill>
                  <a:srgbClr val="FF0000"/>
                </a:solidFill>
                <a:latin typeface="Arial MT"/>
                <a:cs typeface="Arial MT"/>
              </a:rPr>
              <a:t>ul</a:t>
            </a:r>
            <a:r>
              <a:rPr sz="2400" spc="-70" dirty="0">
                <a:solidFill>
                  <a:srgbClr val="FF0000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400" spc="-60" dirty="0">
                <a:solidFill>
                  <a:srgbClr val="FF0000"/>
                </a:solidFill>
                <a:latin typeface="Arial MT"/>
                <a:cs typeface="Arial MT"/>
              </a:rPr>
              <a:t>in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400" spc="-1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55" dirty="0">
                <a:solidFill>
                  <a:srgbClr val="FF0000"/>
                </a:solidFill>
                <a:latin typeface="Arial MT"/>
                <a:cs typeface="Arial MT"/>
              </a:rPr>
              <a:t>D</a:t>
            </a:r>
            <a:r>
              <a:rPr sz="2400" spc="-140" dirty="0">
                <a:solidFill>
                  <a:srgbClr val="FF0000"/>
                </a:solidFill>
                <a:latin typeface="Arial MT"/>
                <a:cs typeface="Arial MT"/>
              </a:rPr>
              <a:t>OM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,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Arial MT"/>
              <a:cs typeface="Arial MT"/>
            </a:endParaRPr>
          </a:p>
          <a:p>
            <a:pPr marL="12700" marR="12700" algn="just">
              <a:lnSpc>
                <a:spcPts val="2650"/>
              </a:lnSpc>
            </a:pP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JQuery:</a:t>
            </a:r>
            <a:r>
              <a:rPr sz="2400" spc="-1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Introduction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Arial MT"/>
                <a:cs typeface="Arial MT"/>
              </a:rPr>
              <a:t>JQuery,</a:t>
            </a:r>
            <a:r>
              <a:rPr sz="2400" spc="-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Loading</a:t>
            </a:r>
            <a:r>
              <a:rPr sz="2400" spc="-1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Arial MT"/>
                <a:cs typeface="Arial MT"/>
              </a:rPr>
              <a:t>JQuery,</a:t>
            </a:r>
            <a:r>
              <a:rPr sz="2400" spc="-2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Selecting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elements, 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changing 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styles, 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creating 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elements, 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appending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r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l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hand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lin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</a:t>
            </a:r>
            <a:r>
              <a:rPr sz="2400" spc="-3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v</a:t>
            </a:r>
            <a:r>
              <a:rPr sz="2400" spc="-120" dirty="0">
                <a:solidFill>
                  <a:srgbClr val="FFFFFF"/>
                </a:solidFill>
                <a:latin typeface="Arial MT"/>
                <a:cs typeface="Arial MT"/>
              </a:rPr>
              <a:t>en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t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133604"/>
            <a:ext cx="81165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465" dirty="0"/>
              <a:t>D</a:t>
            </a:r>
            <a:r>
              <a:rPr spc="-459" dirty="0"/>
              <a:t>O</a:t>
            </a:r>
            <a:r>
              <a:rPr spc="-465" dirty="0"/>
              <a:t>M</a:t>
            </a:r>
            <a:r>
              <a:rPr spc="254" dirty="0"/>
              <a:t>-</a:t>
            </a:r>
            <a:r>
              <a:rPr spc="-250" dirty="0"/>
              <a:t>D</a:t>
            </a:r>
            <a:r>
              <a:rPr spc="-254" dirty="0"/>
              <a:t>o</a:t>
            </a:r>
            <a:r>
              <a:rPr spc="-250" dirty="0"/>
              <a:t>cum</a:t>
            </a:r>
            <a:r>
              <a:rPr spc="-245" dirty="0"/>
              <a:t>e</a:t>
            </a:r>
            <a:r>
              <a:rPr spc="-250" dirty="0"/>
              <a:t>n</a:t>
            </a:r>
            <a:r>
              <a:rPr spc="-5" dirty="0"/>
              <a:t>t</a:t>
            </a:r>
            <a:r>
              <a:rPr spc="-450" dirty="0"/>
              <a:t> </a:t>
            </a:r>
            <a:r>
              <a:rPr spc="-235" dirty="0"/>
              <a:t>O</a:t>
            </a:r>
            <a:r>
              <a:rPr spc="-240" dirty="0"/>
              <a:t>b</a:t>
            </a:r>
            <a:r>
              <a:rPr spc="-229" dirty="0"/>
              <a:t>j</a:t>
            </a:r>
            <a:r>
              <a:rPr spc="-235" dirty="0"/>
              <a:t>e</a:t>
            </a:r>
            <a:r>
              <a:rPr spc="-245" dirty="0"/>
              <a:t>c</a:t>
            </a:r>
            <a:r>
              <a:rPr spc="-5" dirty="0"/>
              <a:t>t</a:t>
            </a:r>
            <a:r>
              <a:rPr spc="-459" dirty="0"/>
              <a:t> </a:t>
            </a:r>
            <a:r>
              <a:rPr spc="-315" dirty="0"/>
              <a:t>M</a:t>
            </a:r>
            <a:r>
              <a:rPr spc="-325" dirty="0"/>
              <a:t>o</a:t>
            </a:r>
            <a:r>
              <a:rPr spc="-320" dirty="0"/>
              <a:t>d</a:t>
            </a:r>
            <a:r>
              <a:rPr spc="-5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291" y="996928"/>
            <a:ext cx="7136130" cy="159766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Wh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19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we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2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th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wse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ea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9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25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9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b="1" spc="-3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35" dirty="0">
                <a:solidFill>
                  <a:srgbClr val="2D2B1F"/>
                </a:solidFill>
                <a:latin typeface="Times New Roman"/>
                <a:cs typeface="Times New Roman"/>
              </a:rPr>
              <a:t>odel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thepage.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1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25" dirty="0">
                <a:solidFill>
                  <a:srgbClr val="2D2B1F"/>
                </a:solidFill>
                <a:latin typeface="Times New Roman"/>
                <a:cs typeface="Times New Roman"/>
              </a:rPr>
              <a:t>HTMLDOM</a:t>
            </a:r>
            <a:r>
              <a:rPr sz="2200" b="1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model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constructed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asa</a:t>
            </a:r>
            <a:r>
              <a:rPr sz="22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Times New Roman"/>
                <a:cs typeface="Times New Roman"/>
              </a:rPr>
              <a:t>tree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200" spc="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Objects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600" y="2971796"/>
            <a:ext cx="6858000" cy="3886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133604"/>
            <a:ext cx="817943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65" dirty="0"/>
              <a:t>Be</a:t>
            </a:r>
            <a:r>
              <a:rPr spc="-170" dirty="0"/>
              <a:t>n</a:t>
            </a:r>
            <a:r>
              <a:rPr spc="-165" dirty="0"/>
              <a:t>e</a:t>
            </a:r>
            <a:r>
              <a:rPr spc="-160" dirty="0"/>
              <a:t>f</a:t>
            </a:r>
            <a:r>
              <a:rPr spc="-165" dirty="0"/>
              <a:t>it</a:t>
            </a:r>
            <a:r>
              <a:rPr spc="-5" dirty="0"/>
              <a:t>s</a:t>
            </a:r>
            <a:r>
              <a:rPr spc="-285" dirty="0"/>
              <a:t> </a:t>
            </a:r>
            <a:r>
              <a:rPr spc="-135" dirty="0"/>
              <a:t>o</a:t>
            </a:r>
            <a:r>
              <a:rPr spc="-5" dirty="0"/>
              <a:t>f</a:t>
            </a:r>
            <a:r>
              <a:rPr spc="-250" dirty="0"/>
              <a:t> </a:t>
            </a:r>
            <a:r>
              <a:rPr spc="-525" dirty="0"/>
              <a:t>D</a:t>
            </a:r>
            <a:r>
              <a:rPr spc="-520" dirty="0"/>
              <a:t>O</a:t>
            </a:r>
            <a:r>
              <a:rPr spc="145" dirty="0"/>
              <a:t>M</a:t>
            </a:r>
            <a:r>
              <a:rPr spc="-120" dirty="0"/>
              <a:t>t</a:t>
            </a:r>
            <a:r>
              <a:rPr spc="-5" dirty="0"/>
              <a:t>o</a:t>
            </a:r>
            <a:r>
              <a:rPr spc="-590" dirty="0"/>
              <a:t> </a:t>
            </a:r>
            <a:r>
              <a:rPr spc="-270" dirty="0"/>
              <a:t>J</a:t>
            </a:r>
            <a:r>
              <a:rPr spc="-275" dirty="0"/>
              <a:t>ava</a:t>
            </a:r>
            <a:r>
              <a:rPr spc="-265" dirty="0"/>
              <a:t>S</a:t>
            </a:r>
            <a:r>
              <a:rPr spc="-275" dirty="0"/>
              <a:t>cri</a:t>
            </a:r>
            <a:r>
              <a:rPr spc="-270" dirty="0"/>
              <a:t>p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92" y="913719"/>
            <a:ext cx="8087359" cy="540956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4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With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object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model,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JavaScript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gets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all</a:t>
            </a:r>
            <a:r>
              <a:rPr sz="24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power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rgbClr val="2D2B1F"/>
                </a:solidFill>
                <a:latin typeface="Times New Roman"/>
                <a:cs typeface="Times New Roman"/>
              </a:rPr>
              <a:t>it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needs</a:t>
            </a:r>
            <a:r>
              <a:rPr sz="2400" spc="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D2B1F"/>
                </a:solidFill>
                <a:latin typeface="Times New Roman"/>
                <a:cs typeface="Times New Roman"/>
              </a:rPr>
              <a:t>to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create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dyn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3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TML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chang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43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ele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3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chang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43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attri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bu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chang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1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42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le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JavaScript</a:t>
            </a:r>
            <a:r>
              <a:rPr sz="2400" spc="-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can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remove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existing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HTML</a:t>
            </a:r>
            <a:r>
              <a:rPr sz="2400" spc="-43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elements</a:t>
            </a: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attributes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3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43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ele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attri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bu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Ja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rea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ex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4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ea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4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291" y="0"/>
            <a:ext cx="49784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W</a:t>
            </a:r>
            <a:r>
              <a:rPr spc="-220" dirty="0"/>
              <a:t>h</a:t>
            </a:r>
            <a:r>
              <a:rPr spc="-215" dirty="0"/>
              <a:t>a</a:t>
            </a:r>
            <a:r>
              <a:rPr spc="-5" dirty="0"/>
              <a:t>t</a:t>
            </a:r>
            <a:r>
              <a:rPr spc="-385" dirty="0"/>
              <a:t> </a:t>
            </a:r>
            <a:r>
              <a:rPr spc="-105" dirty="0"/>
              <a:t>i</a:t>
            </a:r>
            <a:r>
              <a:rPr spc="-5" dirty="0"/>
              <a:t>s</a:t>
            </a:r>
            <a:r>
              <a:rPr spc="-180" dirty="0"/>
              <a:t> </a:t>
            </a:r>
            <a:r>
              <a:rPr spc="-130" dirty="0"/>
              <a:t>t</a:t>
            </a:r>
            <a:r>
              <a:rPr spc="-135" dirty="0"/>
              <a:t>h</a:t>
            </a:r>
            <a:r>
              <a:rPr spc="365" dirty="0"/>
              <a:t>e</a:t>
            </a:r>
            <a:r>
              <a:rPr spc="-495" dirty="0"/>
              <a:t>D</a:t>
            </a:r>
            <a:r>
              <a:rPr spc="-490" dirty="0"/>
              <a:t>OM</a:t>
            </a:r>
            <a:r>
              <a:rPr spc="-5" dirty="0"/>
              <a:t>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507" y="936116"/>
            <a:ext cx="8390255" cy="555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4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400" spc="-27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W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rti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400" spc="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ta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nd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ar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4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ta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nd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acce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ss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docu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en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000"/>
              </a:lnSpc>
              <a:spcBef>
                <a:spcPts val="495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i="1" spc="-60" dirty="0">
                <a:solidFill>
                  <a:srgbClr val="006EC0"/>
                </a:solidFill>
                <a:latin typeface="Times New Roman"/>
                <a:cs typeface="Times New Roman"/>
              </a:rPr>
              <a:t>"The</a:t>
            </a:r>
            <a:r>
              <a:rPr sz="2400" i="1" spc="-15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35" dirty="0">
                <a:solidFill>
                  <a:srgbClr val="006EC0"/>
                </a:solidFill>
                <a:latin typeface="Times New Roman"/>
                <a:cs typeface="Times New Roman"/>
              </a:rPr>
              <a:t>W3C</a:t>
            </a:r>
            <a:r>
              <a:rPr sz="2400" i="1" spc="-11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90" dirty="0">
                <a:solidFill>
                  <a:srgbClr val="006EC0"/>
                </a:solidFill>
                <a:latin typeface="Times New Roman"/>
                <a:cs typeface="Times New Roman"/>
              </a:rPr>
              <a:t>Document</a:t>
            </a:r>
            <a:r>
              <a:rPr sz="2400" i="1" spc="-21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125" dirty="0">
                <a:solidFill>
                  <a:srgbClr val="006EC0"/>
                </a:solidFill>
                <a:latin typeface="Times New Roman"/>
                <a:cs typeface="Times New Roman"/>
              </a:rPr>
              <a:t>Object</a:t>
            </a:r>
            <a:r>
              <a:rPr sz="2400" i="1" spc="-30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50" dirty="0">
                <a:solidFill>
                  <a:srgbClr val="006EC0"/>
                </a:solidFill>
                <a:latin typeface="Times New Roman"/>
                <a:cs typeface="Times New Roman"/>
              </a:rPr>
              <a:t>Model</a:t>
            </a:r>
            <a:r>
              <a:rPr sz="2400" i="1" spc="-13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35" dirty="0">
                <a:solidFill>
                  <a:srgbClr val="006EC0"/>
                </a:solidFill>
                <a:latin typeface="Times New Roman"/>
                <a:cs typeface="Times New Roman"/>
              </a:rPr>
              <a:t>(DOM)</a:t>
            </a:r>
            <a:r>
              <a:rPr sz="2400" i="1" spc="-1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55" dirty="0">
                <a:solidFill>
                  <a:srgbClr val="006EC0"/>
                </a:solidFill>
                <a:latin typeface="Times New Roman"/>
                <a:cs typeface="Times New Roman"/>
              </a:rPr>
              <a:t>is</a:t>
            </a:r>
            <a:r>
              <a:rPr sz="2400" i="1" spc="-21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a</a:t>
            </a:r>
            <a:r>
              <a:rPr sz="2400" i="1" spc="-5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130" dirty="0">
                <a:solidFill>
                  <a:srgbClr val="006EC0"/>
                </a:solidFill>
                <a:latin typeface="Times New Roman"/>
                <a:cs typeface="Times New Roman"/>
              </a:rPr>
              <a:t>platform</a:t>
            </a:r>
            <a:r>
              <a:rPr sz="2400" i="1" spc="-26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50" dirty="0">
                <a:solidFill>
                  <a:srgbClr val="006EC0"/>
                </a:solidFill>
                <a:latin typeface="Times New Roman"/>
                <a:cs typeface="Times New Roman"/>
              </a:rPr>
              <a:t>and</a:t>
            </a:r>
            <a:r>
              <a:rPr sz="2400" i="1" spc="38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90" dirty="0">
                <a:solidFill>
                  <a:srgbClr val="006EC0"/>
                </a:solidFill>
                <a:latin typeface="Times New Roman"/>
                <a:cs typeface="Times New Roman"/>
              </a:rPr>
              <a:t>language- </a:t>
            </a:r>
            <a:r>
              <a:rPr sz="2400" i="1" spc="-58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85" dirty="0">
                <a:solidFill>
                  <a:srgbClr val="006EC0"/>
                </a:solidFill>
                <a:latin typeface="Times New Roman"/>
                <a:cs typeface="Times New Roman"/>
              </a:rPr>
              <a:t>neutral </a:t>
            </a:r>
            <a:r>
              <a:rPr sz="2400" i="1" spc="-140" dirty="0">
                <a:solidFill>
                  <a:srgbClr val="006EC0"/>
                </a:solidFill>
                <a:latin typeface="Times New Roman"/>
                <a:cs typeface="Times New Roman"/>
              </a:rPr>
              <a:t>interface </a:t>
            </a:r>
            <a:r>
              <a:rPr sz="2400" i="1" spc="-95" dirty="0">
                <a:solidFill>
                  <a:srgbClr val="006EC0"/>
                </a:solidFill>
                <a:latin typeface="Times New Roman"/>
                <a:cs typeface="Times New Roman"/>
              </a:rPr>
              <a:t>that allows </a:t>
            </a:r>
            <a:r>
              <a:rPr sz="2400" i="1" spc="-90" dirty="0">
                <a:solidFill>
                  <a:srgbClr val="006EC0"/>
                </a:solidFill>
                <a:latin typeface="Times New Roman"/>
                <a:cs typeface="Times New Roman"/>
              </a:rPr>
              <a:t>programs </a:t>
            </a:r>
            <a:r>
              <a:rPr sz="2400" i="1" spc="-50" dirty="0">
                <a:solidFill>
                  <a:srgbClr val="006EC0"/>
                </a:solidFill>
                <a:latin typeface="Times New Roman"/>
                <a:cs typeface="Times New Roman"/>
              </a:rPr>
              <a:t>and </a:t>
            </a:r>
            <a:r>
              <a:rPr sz="2400" i="1" spc="-105" dirty="0">
                <a:solidFill>
                  <a:srgbClr val="006EC0"/>
                </a:solidFill>
                <a:latin typeface="Times New Roman"/>
                <a:cs typeface="Times New Roman"/>
              </a:rPr>
              <a:t>scripts </a:t>
            </a:r>
            <a:r>
              <a:rPr sz="2400" i="1" spc="-70" dirty="0">
                <a:solidFill>
                  <a:srgbClr val="006EC0"/>
                </a:solidFill>
                <a:latin typeface="Times New Roman"/>
                <a:cs typeface="Times New Roman"/>
              </a:rPr>
              <a:t>to </a:t>
            </a:r>
            <a:r>
              <a:rPr sz="2400" i="1" spc="-105" dirty="0">
                <a:solidFill>
                  <a:srgbClr val="006EC0"/>
                </a:solidFill>
                <a:latin typeface="Times New Roman"/>
                <a:cs typeface="Times New Roman"/>
              </a:rPr>
              <a:t>dynamically </a:t>
            </a:r>
            <a:r>
              <a:rPr sz="2400" i="1" spc="-70" dirty="0">
                <a:solidFill>
                  <a:srgbClr val="006EC0"/>
                </a:solidFill>
                <a:latin typeface="Times New Roman"/>
                <a:cs typeface="Times New Roman"/>
              </a:rPr>
              <a:t>access </a:t>
            </a:r>
            <a:r>
              <a:rPr sz="2400" i="1" spc="-6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75" dirty="0">
                <a:solidFill>
                  <a:srgbClr val="006EC0"/>
                </a:solidFill>
                <a:latin typeface="Times New Roman"/>
                <a:cs typeface="Times New Roman"/>
              </a:rPr>
              <a:t>an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d</a:t>
            </a:r>
            <a:r>
              <a:rPr sz="2400" i="1" spc="-13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120" dirty="0">
                <a:solidFill>
                  <a:srgbClr val="006EC0"/>
                </a:solidFill>
                <a:latin typeface="Times New Roman"/>
                <a:cs typeface="Times New Roman"/>
              </a:rPr>
              <a:t>upda</a:t>
            </a:r>
            <a:r>
              <a:rPr sz="2400" i="1" spc="-114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e</a:t>
            </a:r>
            <a:r>
              <a:rPr sz="2400" i="1" spc="-26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14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i="1" spc="-145" dirty="0">
                <a:solidFill>
                  <a:srgbClr val="006EC0"/>
                </a:solidFill>
                <a:latin typeface="Times New Roman"/>
                <a:cs typeface="Times New Roman"/>
              </a:rPr>
              <a:t>h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e</a:t>
            </a:r>
            <a:r>
              <a:rPr sz="2400" i="1" spc="-27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155" dirty="0">
                <a:solidFill>
                  <a:srgbClr val="006EC0"/>
                </a:solidFill>
                <a:latin typeface="Times New Roman"/>
                <a:cs typeface="Times New Roman"/>
              </a:rPr>
              <a:t>c</a:t>
            </a:r>
            <a:r>
              <a:rPr sz="2400" i="1" spc="-160" dirty="0">
                <a:solidFill>
                  <a:srgbClr val="006EC0"/>
                </a:solidFill>
                <a:latin typeface="Times New Roman"/>
                <a:cs typeface="Times New Roman"/>
              </a:rPr>
              <a:t>on</a:t>
            </a:r>
            <a:r>
              <a:rPr sz="2400" i="1" spc="-155" dirty="0">
                <a:solidFill>
                  <a:srgbClr val="006EC0"/>
                </a:solidFill>
                <a:latin typeface="Times New Roman"/>
                <a:cs typeface="Times New Roman"/>
              </a:rPr>
              <a:t>te</a:t>
            </a:r>
            <a:r>
              <a:rPr sz="2400" i="1" spc="-160" dirty="0">
                <a:solidFill>
                  <a:srgbClr val="006EC0"/>
                </a:solidFill>
                <a:latin typeface="Times New Roman"/>
                <a:cs typeface="Times New Roman"/>
              </a:rPr>
              <a:t>n</a:t>
            </a:r>
            <a:r>
              <a:rPr sz="2400" i="1" spc="-155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,</a:t>
            </a:r>
            <a:r>
              <a:rPr sz="2400" i="1" spc="-29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160" dirty="0">
                <a:solidFill>
                  <a:srgbClr val="006EC0"/>
                </a:solidFill>
                <a:latin typeface="Times New Roman"/>
                <a:cs typeface="Times New Roman"/>
              </a:rPr>
              <a:t>s</a:t>
            </a:r>
            <a:r>
              <a:rPr sz="2400" i="1" spc="-155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i="1" spc="-160" dirty="0">
                <a:solidFill>
                  <a:srgbClr val="006EC0"/>
                </a:solidFill>
                <a:latin typeface="Times New Roman"/>
                <a:cs typeface="Times New Roman"/>
              </a:rPr>
              <a:t>ru</a:t>
            </a:r>
            <a:r>
              <a:rPr sz="2400" i="1" spc="-155" dirty="0">
                <a:solidFill>
                  <a:srgbClr val="006EC0"/>
                </a:solidFill>
                <a:latin typeface="Times New Roman"/>
                <a:cs typeface="Times New Roman"/>
              </a:rPr>
              <a:t>ct</a:t>
            </a:r>
            <a:r>
              <a:rPr sz="2400" i="1" spc="-160" dirty="0">
                <a:solidFill>
                  <a:srgbClr val="006EC0"/>
                </a:solidFill>
                <a:latin typeface="Times New Roman"/>
                <a:cs typeface="Times New Roman"/>
              </a:rPr>
              <a:t>u</a:t>
            </a:r>
            <a:r>
              <a:rPr sz="2400" i="1" spc="-245" dirty="0">
                <a:solidFill>
                  <a:srgbClr val="006EC0"/>
                </a:solidFill>
                <a:latin typeface="Times New Roman"/>
                <a:cs typeface="Times New Roman"/>
              </a:rPr>
              <a:t>r</a:t>
            </a:r>
            <a:r>
              <a:rPr sz="2400" i="1" spc="-155" dirty="0">
                <a:solidFill>
                  <a:srgbClr val="006EC0"/>
                </a:solidFill>
                <a:latin typeface="Times New Roman"/>
                <a:cs typeface="Times New Roman"/>
              </a:rPr>
              <a:t>e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,</a:t>
            </a:r>
            <a:r>
              <a:rPr sz="2400" i="1" spc="-28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75" dirty="0">
                <a:solidFill>
                  <a:srgbClr val="006EC0"/>
                </a:solidFill>
                <a:latin typeface="Times New Roman"/>
                <a:cs typeface="Times New Roman"/>
              </a:rPr>
              <a:t>an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d </a:t>
            </a:r>
            <a:r>
              <a:rPr sz="2400" i="1" spc="-229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150" dirty="0">
                <a:solidFill>
                  <a:srgbClr val="006EC0"/>
                </a:solidFill>
                <a:latin typeface="Times New Roman"/>
                <a:cs typeface="Times New Roman"/>
              </a:rPr>
              <a:t>s</a:t>
            </a:r>
            <a:r>
              <a:rPr sz="2400" i="1" spc="-14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i="1" spc="-145" dirty="0">
                <a:solidFill>
                  <a:srgbClr val="006EC0"/>
                </a:solidFill>
                <a:latin typeface="Times New Roman"/>
                <a:cs typeface="Times New Roman"/>
              </a:rPr>
              <a:t>y</a:t>
            </a:r>
            <a:r>
              <a:rPr sz="2400" i="1" spc="-140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e</a:t>
            </a:r>
            <a:r>
              <a:rPr sz="2400" i="1" spc="-29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145" dirty="0">
                <a:solidFill>
                  <a:srgbClr val="006EC0"/>
                </a:solidFill>
                <a:latin typeface="Times New Roman"/>
                <a:cs typeface="Times New Roman"/>
              </a:rPr>
              <a:t>o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f</a:t>
            </a:r>
            <a:r>
              <a:rPr sz="2400" i="1" spc="-28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a</a:t>
            </a:r>
            <a:r>
              <a:rPr sz="2400" i="1" spc="-254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i="1" spc="-180" dirty="0">
                <a:solidFill>
                  <a:srgbClr val="006EC0"/>
                </a:solidFill>
                <a:latin typeface="Times New Roman"/>
                <a:cs typeface="Times New Roman"/>
              </a:rPr>
              <a:t>docu</a:t>
            </a:r>
            <a:r>
              <a:rPr sz="2400" i="1" spc="-190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i="1" spc="-180" dirty="0">
                <a:solidFill>
                  <a:srgbClr val="006EC0"/>
                </a:solidFill>
                <a:latin typeface="Times New Roman"/>
                <a:cs typeface="Times New Roman"/>
              </a:rPr>
              <a:t>en</a:t>
            </a:r>
            <a:r>
              <a:rPr sz="2400" i="1" spc="-19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i="1" spc="-195" dirty="0">
                <a:solidFill>
                  <a:srgbClr val="006EC0"/>
                </a:solidFill>
                <a:latin typeface="Times New Roman"/>
                <a:cs typeface="Times New Roman"/>
              </a:rPr>
              <a:t>.</a:t>
            </a:r>
            <a:r>
              <a:rPr sz="2400" i="1" dirty="0">
                <a:solidFill>
                  <a:srgbClr val="006EC0"/>
                </a:solidFill>
                <a:latin typeface="Times New Roman"/>
                <a:cs typeface="Times New Roman"/>
              </a:rPr>
              <a:t>“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05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3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43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ta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nd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epa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3</a:t>
            </a:r>
            <a:r>
              <a:rPr sz="24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ere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par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767080" lvl="1" indent="-4572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AutoNum type="arabicPeriod"/>
              <a:tabLst>
                <a:tab pos="766445" algn="l"/>
                <a:tab pos="767080" algn="l"/>
              </a:tabLst>
            </a:pPr>
            <a:r>
              <a:rPr sz="2400" spc="-150" dirty="0">
                <a:solidFill>
                  <a:srgbClr val="006EC0"/>
                </a:solidFill>
                <a:latin typeface="Times New Roman"/>
                <a:cs typeface="Times New Roman"/>
              </a:rPr>
              <a:t>C</a:t>
            </a:r>
            <a:r>
              <a:rPr sz="2400" spc="-145" dirty="0">
                <a:solidFill>
                  <a:srgbClr val="006EC0"/>
                </a:solidFill>
                <a:latin typeface="Times New Roman"/>
                <a:cs typeface="Times New Roman"/>
              </a:rPr>
              <a:t>o</a:t>
            </a:r>
            <a:r>
              <a:rPr sz="2400" spc="-140" dirty="0">
                <a:solidFill>
                  <a:srgbClr val="006EC0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e</a:t>
            </a:r>
            <a:r>
              <a:rPr sz="2400" spc="-27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145" dirty="0">
                <a:solidFill>
                  <a:srgbClr val="006EC0"/>
                </a:solidFill>
                <a:latin typeface="Times New Roman"/>
                <a:cs typeface="Times New Roman"/>
              </a:rPr>
              <a:t>DO</a:t>
            </a:r>
            <a:r>
              <a:rPr sz="2400" spc="-5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-25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-</a:t>
            </a:r>
            <a:r>
              <a:rPr sz="2400" spc="-12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006EC0"/>
                </a:solidFill>
                <a:latin typeface="Times New Roman"/>
                <a:cs typeface="Times New Roman"/>
              </a:rPr>
              <a:t>s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anda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d</a:t>
            </a:r>
            <a:r>
              <a:rPr sz="2400" spc="-14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-60" dirty="0">
                <a:solidFill>
                  <a:srgbClr val="006EC0"/>
                </a:solidFill>
                <a:latin typeface="Times New Roman"/>
                <a:cs typeface="Times New Roman"/>
              </a:rPr>
              <a:t>ode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spc="-13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for</a:t>
            </a:r>
            <a:r>
              <a:rPr sz="2400" spc="-1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006EC0"/>
                </a:solidFill>
                <a:latin typeface="Times New Roman"/>
                <a:cs typeface="Times New Roman"/>
              </a:rPr>
              <a:t>a</a:t>
            </a:r>
            <a:r>
              <a:rPr sz="2400" spc="-45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spc="-10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006EC0"/>
                </a:solidFill>
                <a:latin typeface="Times New Roman"/>
                <a:cs typeface="Times New Roman"/>
              </a:rPr>
              <a:t>docu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-60" dirty="0">
                <a:solidFill>
                  <a:srgbClr val="006EC0"/>
                </a:solidFill>
                <a:latin typeface="Times New Roman"/>
                <a:cs typeface="Times New Roman"/>
              </a:rPr>
              <a:t>en</a:t>
            </a:r>
            <a:r>
              <a:rPr sz="2400" spc="14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spc="-7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y</a:t>
            </a:r>
            <a:r>
              <a:rPr sz="2400" spc="-75" dirty="0">
                <a:solidFill>
                  <a:srgbClr val="006EC0"/>
                </a:solidFill>
                <a:latin typeface="Times New Roman"/>
                <a:cs typeface="Times New Roman"/>
              </a:rPr>
              <a:t>p</a:t>
            </a:r>
            <a:r>
              <a:rPr sz="2400" spc="-70" dirty="0">
                <a:solidFill>
                  <a:srgbClr val="006EC0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006EC0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767080" lvl="1" indent="-457200">
              <a:lnSpc>
                <a:spcPct val="100000"/>
              </a:lnSpc>
              <a:spcBef>
                <a:spcPts val="1945"/>
              </a:spcBef>
              <a:buClr>
                <a:srgbClr val="9CBCBB"/>
              </a:buClr>
              <a:buAutoNum type="arabicPeriod"/>
              <a:tabLst>
                <a:tab pos="766445" algn="l"/>
                <a:tab pos="767080" algn="l"/>
              </a:tabLst>
            </a:pPr>
            <a:r>
              <a:rPr sz="2400" spc="-190" dirty="0">
                <a:solidFill>
                  <a:srgbClr val="006EC0"/>
                </a:solidFill>
                <a:latin typeface="Times New Roman"/>
                <a:cs typeface="Times New Roman"/>
              </a:rPr>
              <a:t>X</a:t>
            </a:r>
            <a:r>
              <a:rPr sz="2400" spc="-185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spc="-42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140" dirty="0">
                <a:solidFill>
                  <a:srgbClr val="006EC0"/>
                </a:solidFill>
                <a:latin typeface="Times New Roman"/>
                <a:cs typeface="Times New Roman"/>
              </a:rPr>
              <a:t>DO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-254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-</a:t>
            </a:r>
            <a:r>
              <a:rPr sz="2400" spc="-12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s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anda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d</a:t>
            </a:r>
            <a:r>
              <a:rPr sz="2400" spc="-16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-65" dirty="0">
                <a:solidFill>
                  <a:srgbClr val="006EC0"/>
                </a:solidFill>
                <a:latin typeface="Times New Roman"/>
                <a:cs typeface="Times New Roman"/>
              </a:rPr>
              <a:t>od</a:t>
            </a:r>
            <a:r>
              <a:rPr sz="2400" spc="-60" dirty="0">
                <a:solidFill>
                  <a:srgbClr val="006EC0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spc="-14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10" dirty="0">
                <a:solidFill>
                  <a:srgbClr val="006EC0"/>
                </a:solidFill>
                <a:latin typeface="Times New Roman"/>
                <a:cs typeface="Times New Roman"/>
              </a:rPr>
              <a:t>f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or</a:t>
            </a:r>
            <a:r>
              <a:rPr sz="2400" spc="-2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190" dirty="0">
                <a:solidFill>
                  <a:srgbClr val="006EC0"/>
                </a:solidFill>
                <a:latin typeface="Times New Roman"/>
                <a:cs typeface="Times New Roman"/>
              </a:rPr>
              <a:t>X</a:t>
            </a:r>
            <a:r>
              <a:rPr sz="2400" spc="-185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55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docu</a:t>
            </a:r>
            <a:r>
              <a:rPr sz="2400" spc="-110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en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767080" lvl="1" indent="-457200">
              <a:lnSpc>
                <a:spcPct val="100000"/>
              </a:lnSpc>
              <a:spcBef>
                <a:spcPts val="1935"/>
              </a:spcBef>
              <a:buClr>
                <a:srgbClr val="9CBCBB"/>
              </a:buClr>
              <a:buAutoNum type="arabicPeriod"/>
              <a:tabLst>
                <a:tab pos="766445" algn="l"/>
                <a:tab pos="767080" algn="l"/>
              </a:tabLst>
            </a:pPr>
            <a:r>
              <a:rPr sz="2400" spc="-180" dirty="0">
                <a:solidFill>
                  <a:srgbClr val="006EC0"/>
                </a:solidFill>
                <a:latin typeface="Times New Roman"/>
                <a:cs typeface="Times New Roman"/>
              </a:rPr>
              <a:t>H</a:t>
            </a:r>
            <a:r>
              <a:rPr sz="2400" spc="-175" dirty="0">
                <a:solidFill>
                  <a:srgbClr val="006EC0"/>
                </a:solidFill>
                <a:latin typeface="Times New Roman"/>
                <a:cs typeface="Times New Roman"/>
              </a:rPr>
              <a:t>TM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spc="-434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145" dirty="0">
                <a:solidFill>
                  <a:srgbClr val="006EC0"/>
                </a:solidFill>
                <a:latin typeface="Times New Roman"/>
                <a:cs typeface="Times New Roman"/>
              </a:rPr>
              <a:t>DO</a:t>
            </a:r>
            <a:r>
              <a:rPr sz="2400" spc="-5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-25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-</a:t>
            </a:r>
            <a:r>
              <a:rPr sz="2400" spc="-10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006EC0"/>
                </a:solidFill>
                <a:latin typeface="Times New Roman"/>
                <a:cs typeface="Times New Roman"/>
              </a:rPr>
              <a:t>s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anda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d</a:t>
            </a:r>
            <a:r>
              <a:rPr sz="2400" spc="-15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-60" dirty="0">
                <a:solidFill>
                  <a:srgbClr val="006EC0"/>
                </a:solidFill>
                <a:latin typeface="Times New Roman"/>
                <a:cs typeface="Times New Roman"/>
              </a:rPr>
              <a:t>ode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spc="-150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6EC0"/>
                </a:solidFill>
                <a:latin typeface="Times New Roman"/>
                <a:cs typeface="Times New Roman"/>
              </a:rPr>
              <a:t>for</a:t>
            </a:r>
            <a:r>
              <a:rPr sz="2400" spc="-15" dirty="0">
                <a:solidFill>
                  <a:srgbClr val="006EC0"/>
                </a:solidFill>
                <a:latin typeface="Times New Roman"/>
                <a:cs typeface="Times New Roman"/>
              </a:rPr>
              <a:t> </a:t>
            </a:r>
            <a:r>
              <a:rPr sz="2400" spc="-180" dirty="0">
                <a:solidFill>
                  <a:srgbClr val="006EC0"/>
                </a:solidFill>
                <a:latin typeface="Times New Roman"/>
                <a:cs typeface="Times New Roman"/>
              </a:rPr>
              <a:t>H</a:t>
            </a:r>
            <a:r>
              <a:rPr sz="2400" spc="-175" dirty="0">
                <a:solidFill>
                  <a:srgbClr val="006EC0"/>
                </a:solidFill>
                <a:latin typeface="Times New Roman"/>
                <a:cs typeface="Times New Roman"/>
              </a:rPr>
              <a:t>TM</a:t>
            </a:r>
            <a:r>
              <a:rPr sz="2400" spc="55" dirty="0">
                <a:solidFill>
                  <a:srgbClr val="006EC0"/>
                </a:solidFill>
                <a:latin typeface="Times New Roman"/>
                <a:cs typeface="Times New Roman"/>
              </a:rPr>
              <a:t>L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docu</a:t>
            </a:r>
            <a:r>
              <a:rPr sz="2400" spc="-105" dirty="0">
                <a:solidFill>
                  <a:srgbClr val="006EC0"/>
                </a:solidFill>
                <a:latin typeface="Times New Roman"/>
                <a:cs typeface="Times New Roman"/>
              </a:rPr>
              <a:t>m</a:t>
            </a:r>
            <a:r>
              <a:rPr sz="2400" spc="-85" dirty="0">
                <a:solidFill>
                  <a:srgbClr val="006EC0"/>
                </a:solidFill>
                <a:latin typeface="Times New Roman"/>
                <a:cs typeface="Times New Roman"/>
              </a:rPr>
              <a:t>en</a:t>
            </a:r>
            <a:r>
              <a:rPr sz="2400" spc="-80" dirty="0">
                <a:solidFill>
                  <a:srgbClr val="006EC0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006EC0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329755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5" dirty="0"/>
              <a:t>DOMLevels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715516"/>
            <a:ext cx="6277610" cy="3230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1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1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2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2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3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A9A37A"/>
              </a:buClr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A9A37A"/>
              </a:buClr>
              <a:buFont typeface="Times New Roman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56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For</a:t>
            </a:r>
            <a:r>
              <a:rPr sz="22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More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details</a:t>
            </a: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regarding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DOM</a:t>
            </a:r>
            <a:r>
              <a:rPr sz="22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levels</a:t>
            </a:r>
            <a:r>
              <a:rPr sz="22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click</a:t>
            </a: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Times New Roman"/>
                <a:cs typeface="Times New Roman"/>
              </a:rPr>
              <a:t>belowsite.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u="heavy" spc="-6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2"/>
              </a:rPr>
              <a:t>https://developer.mozilla.org/fr/docs/DOM_Levels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691" y="0"/>
            <a:ext cx="3383279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25" dirty="0"/>
              <a:t>D</a:t>
            </a:r>
            <a:r>
              <a:rPr spc="-520" dirty="0"/>
              <a:t>O</a:t>
            </a:r>
            <a:r>
              <a:rPr spc="145" dirty="0"/>
              <a:t>M</a:t>
            </a:r>
            <a:r>
              <a:rPr spc="-170" dirty="0"/>
              <a:t>L</a:t>
            </a:r>
            <a:r>
              <a:rPr spc="-175" dirty="0"/>
              <a:t>eve</a:t>
            </a:r>
            <a:r>
              <a:rPr spc="-5" dirty="0"/>
              <a:t>l</a:t>
            </a:r>
            <a:r>
              <a:rPr spc="-335" dirty="0"/>
              <a:t> </a:t>
            </a:r>
            <a:r>
              <a:rPr spc="-5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507" y="928497"/>
            <a:ext cx="8487410" cy="5616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DOM</a:t>
            </a:r>
            <a:r>
              <a:rPr sz="2200" spc="-2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Level</a:t>
            </a:r>
            <a:r>
              <a:rPr sz="22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1</a:t>
            </a:r>
            <a:r>
              <a:rPr sz="22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specification</a:t>
            </a:r>
            <a:r>
              <a:rPr sz="22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2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separated</a:t>
            </a:r>
            <a:r>
              <a:rPr sz="22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2D2B1F"/>
                </a:solidFill>
                <a:latin typeface="Times New Roman"/>
                <a:cs typeface="Times New Roman"/>
              </a:rPr>
              <a:t>into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two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parts:</a:t>
            </a:r>
            <a:endParaRPr sz="2200">
              <a:latin typeface="Times New Roman"/>
              <a:cs typeface="Times New Roman"/>
            </a:endParaRPr>
          </a:p>
          <a:p>
            <a:pPr marL="767080" lvl="1" indent="-457200">
              <a:lnSpc>
                <a:spcPct val="100000"/>
              </a:lnSpc>
              <a:spcBef>
                <a:spcPts val="1750"/>
              </a:spcBef>
              <a:buClr>
                <a:srgbClr val="9CBCBB"/>
              </a:buClr>
              <a:buAutoNum type="arabicPeriod"/>
              <a:tabLst>
                <a:tab pos="766445" algn="l"/>
                <a:tab pos="767080" algn="l"/>
              </a:tabLst>
            </a:pPr>
            <a:r>
              <a:rPr sz="2000" b="1" u="heavy" spc="-190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2"/>
              </a:rPr>
              <a:t>Co</a:t>
            </a:r>
            <a:r>
              <a:rPr sz="2000" b="1" u="heavy" spc="-23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2"/>
              </a:rPr>
              <a:t>r</a:t>
            </a:r>
            <a:r>
              <a:rPr sz="2000" b="1" u="heavy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2"/>
              </a:rPr>
              <a:t>e</a:t>
            </a:r>
            <a:r>
              <a:rPr sz="2000" b="1" spc="-295" dirty="0">
                <a:solidFill>
                  <a:srgbClr val="D25612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0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b="1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endParaRPr sz="2000">
              <a:latin typeface="Times New Roman"/>
              <a:cs typeface="Times New Roman"/>
            </a:endParaRPr>
          </a:p>
          <a:p>
            <a:pPr marL="822960" lvl="1" indent="-513715">
              <a:lnSpc>
                <a:spcPct val="100000"/>
              </a:lnSpc>
              <a:spcBef>
                <a:spcPts val="1689"/>
              </a:spcBef>
              <a:buClr>
                <a:srgbClr val="9CBCBB"/>
              </a:buClr>
              <a:buAutoNum type="arabicPeriod"/>
              <a:tabLst>
                <a:tab pos="822960" algn="l"/>
                <a:tab pos="823594" algn="l"/>
              </a:tabLst>
            </a:pPr>
            <a:r>
              <a:rPr sz="20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HTML.</a:t>
            </a:r>
            <a:endParaRPr sz="2000">
              <a:latin typeface="Times New Roman"/>
              <a:cs typeface="Times New Roman"/>
            </a:endParaRPr>
          </a:p>
          <a:p>
            <a:pPr marL="241300" marR="73025" indent="-228600" algn="just">
              <a:lnSpc>
                <a:spcPct val="150000"/>
              </a:lnSpc>
              <a:spcBef>
                <a:spcPts val="465"/>
              </a:spcBef>
              <a:buClr>
                <a:srgbClr val="A9A37A"/>
              </a:buClr>
              <a:buSzPct val="81818"/>
              <a:buFont typeface="Arial MT"/>
              <a:buChar char="•"/>
              <a:tabLst>
                <a:tab pos="305435" algn="l"/>
              </a:tabLst>
            </a:pPr>
            <a:r>
              <a:rPr dirty="0"/>
              <a:t>	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Core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Level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1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provides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low-level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set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of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fundamental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interfaces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that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can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represent 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any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structured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document,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as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Times New Roman"/>
                <a:cs typeface="Times New Roman"/>
              </a:rPr>
              <a:t>well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as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defining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extended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interfaces </a:t>
            </a:r>
            <a:r>
              <a:rPr sz="2200" spc="-10" dirty="0">
                <a:solidFill>
                  <a:srgbClr val="2D2B1F"/>
                </a:solidFill>
                <a:latin typeface="Times New Roman"/>
                <a:cs typeface="Times New Roman"/>
              </a:rPr>
              <a:t>for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ese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15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u="heavy" spc="-21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3"/>
              </a:rPr>
              <a:t>X</a:t>
            </a:r>
            <a:r>
              <a:rPr sz="2200" u="heavy" spc="-204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3"/>
              </a:rPr>
              <a:t>M</a:t>
            </a:r>
            <a:r>
              <a:rPr sz="2200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3"/>
              </a:rPr>
              <a:t>L</a:t>
            </a:r>
            <a:r>
              <a:rPr sz="2200" spc="-114" dirty="0">
                <a:solidFill>
                  <a:srgbClr val="D25612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nt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150000"/>
              </a:lnSpc>
              <a:spcBef>
                <a:spcPts val="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HTML 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Level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1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provides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additional,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higher-level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interfaces </a:t>
            </a:r>
            <a:r>
              <a:rPr sz="2200" spc="-10" dirty="0">
                <a:solidFill>
                  <a:srgbClr val="2D2B1F"/>
                </a:solidFill>
                <a:latin typeface="Times New Roman"/>
                <a:cs typeface="Times New Roman"/>
              </a:rPr>
              <a:t>that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are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used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with </a:t>
            </a:r>
            <a:r>
              <a:rPr sz="2200" spc="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fundamental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interfaces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defined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in</a:t>
            </a:r>
            <a:r>
              <a:rPr sz="2200" spc="-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25" dirty="0">
                <a:solidFill>
                  <a:srgbClr val="2D2B1F"/>
                </a:solidFill>
                <a:latin typeface="Times New Roman"/>
                <a:cs typeface="Times New Roman"/>
              </a:rPr>
              <a:t>Core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Level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1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 to</a:t>
            </a:r>
            <a:r>
              <a:rPr sz="2200" spc="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provide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more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convenient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view</a:t>
            </a:r>
            <a:r>
              <a:rPr sz="22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D2B1F"/>
                </a:solidFill>
                <a:latin typeface="Times New Roman"/>
                <a:cs typeface="Times New Roman"/>
              </a:rPr>
              <a:t>of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an 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HTML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document.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Interfaces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introduced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in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DOM1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include,</a:t>
            </a:r>
            <a:r>
              <a:rPr sz="22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among</a:t>
            </a:r>
            <a:r>
              <a:rPr sz="2200" spc="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others,</a:t>
            </a:r>
            <a:r>
              <a:rPr sz="22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Document,</a:t>
            </a:r>
            <a:r>
              <a:rPr sz="22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Node,</a:t>
            </a:r>
            <a:r>
              <a:rPr sz="2200" spc="-3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Attr,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 Element,</a:t>
            </a:r>
            <a:r>
              <a:rPr sz="22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2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Text</a:t>
            </a:r>
            <a:r>
              <a:rPr sz="2200" spc="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interfaces.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2891" y="209804"/>
            <a:ext cx="346265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25" dirty="0"/>
              <a:t>D</a:t>
            </a:r>
            <a:r>
              <a:rPr spc="-520" dirty="0"/>
              <a:t>O</a:t>
            </a:r>
            <a:r>
              <a:rPr spc="145" dirty="0"/>
              <a:t>M</a:t>
            </a:r>
            <a:r>
              <a:rPr spc="-165" dirty="0"/>
              <a:t>L</a:t>
            </a:r>
            <a:r>
              <a:rPr spc="-175" dirty="0"/>
              <a:t>eve</a:t>
            </a:r>
            <a:r>
              <a:rPr spc="-5" dirty="0"/>
              <a:t>l</a:t>
            </a:r>
            <a:r>
              <a:rPr spc="-340" dirty="0"/>
              <a:t> </a:t>
            </a:r>
            <a:r>
              <a:rPr spc="-5"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091" y="1066119"/>
            <a:ext cx="7069455" cy="534606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4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eve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2</a:t>
            </a:r>
            <a:r>
              <a:rPr sz="24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eci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fi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tai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si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400" spc="-2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ere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specifications: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5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2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re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3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Views,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4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25" dirty="0">
                <a:solidFill>
                  <a:srgbClr val="2D2B1F"/>
                </a:solidFill>
                <a:latin typeface="Times New Roman"/>
                <a:cs typeface="Times New Roman"/>
              </a:rPr>
              <a:t>Events,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4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Style,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3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2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ave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8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ange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4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DOM2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HTML.</a:t>
            </a:r>
            <a:r>
              <a:rPr sz="24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D2B1F"/>
                </a:solidFill>
                <a:latin typeface="Times New Roman"/>
                <a:cs typeface="Times New Roman"/>
              </a:rPr>
              <a:t>Most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 the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DOM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Level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2</a:t>
            </a:r>
            <a:r>
              <a:rPr sz="24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4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supportedin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Mozilla.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8091" y="209804"/>
            <a:ext cx="346265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25" dirty="0"/>
              <a:t>D</a:t>
            </a:r>
            <a:r>
              <a:rPr spc="-520" dirty="0"/>
              <a:t>O</a:t>
            </a:r>
            <a:r>
              <a:rPr spc="145" dirty="0"/>
              <a:t>M</a:t>
            </a:r>
            <a:r>
              <a:rPr spc="-170" dirty="0"/>
              <a:t>L</a:t>
            </a:r>
            <a:r>
              <a:rPr spc="-175" dirty="0"/>
              <a:t>eve</a:t>
            </a:r>
            <a:r>
              <a:rPr spc="-5" dirty="0"/>
              <a:t>l</a:t>
            </a:r>
            <a:r>
              <a:rPr spc="-335" dirty="0"/>
              <a:t> </a:t>
            </a:r>
            <a:r>
              <a:rPr spc="-5" dirty="0"/>
              <a:t>2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6050" y="1212850"/>
          <a:ext cx="8229600" cy="54863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16530"/>
                <a:gridCol w="5513070"/>
              </a:tblGrid>
              <a:tr h="45351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Specification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</a:tr>
              <a:tr h="78295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2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Co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he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og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scr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ip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cc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3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3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upda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c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an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spc="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na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78282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2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ie</a:t>
                      </a:r>
                      <a:r>
                        <a:rPr sz="1800" spc="-1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w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210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allo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w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p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og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scr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ip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na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all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cc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 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upda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c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spc="-1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3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X</a:t>
                      </a:r>
                      <a:r>
                        <a:rPr sz="1800" spc="-1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78295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2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Even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80744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provides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2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generic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event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system</a:t>
                      </a:r>
                      <a:r>
                        <a:rPr sz="1800" spc="-2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800" spc="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programs</a:t>
                      </a:r>
                      <a:r>
                        <a:rPr sz="1800" spc="-2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sz="1800" spc="-48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scripts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782827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2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05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allows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programs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800" spc="-1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scripts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800" spc="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dynamically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accessand </a:t>
                      </a:r>
                      <a:r>
                        <a:rPr sz="1800" spc="-48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upda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c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st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hee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782955">
                <a:tc>
                  <a:txBody>
                    <a:bodyPr/>
                    <a:lstStyle/>
                    <a:p>
                      <a:pPr marL="90805" marR="5651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2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1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ave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  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Rang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553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allows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programs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scripts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800" spc="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dynamically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traverse </a:t>
                      </a:r>
                      <a:r>
                        <a:rPr sz="1800" spc="-48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iden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2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ang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111836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2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2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405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allows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programs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800" spc="-1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scripts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800" spc="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dynamically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accessand </a:t>
                      </a:r>
                      <a:r>
                        <a:rPr sz="1800" spc="-48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update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the 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content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structure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of 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HTML 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4.01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 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X</a:t>
                      </a:r>
                      <a:r>
                        <a:rPr sz="1800" spc="-1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3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.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34613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30" dirty="0"/>
              <a:t>D</a:t>
            </a:r>
            <a:r>
              <a:rPr spc="-525" dirty="0"/>
              <a:t>O</a:t>
            </a:r>
            <a:r>
              <a:rPr spc="150" dirty="0"/>
              <a:t>M</a:t>
            </a:r>
            <a:r>
              <a:rPr spc="-170" dirty="0"/>
              <a:t>L</a:t>
            </a:r>
            <a:r>
              <a:rPr spc="-175" dirty="0"/>
              <a:t>eve</a:t>
            </a:r>
            <a:r>
              <a:rPr spc="-5" dirty="0"/>
              <a:t>l</a:t>
            </a:r>
            <a:r>
              <a:rPr spc="-340" dirty="0"/>
              <a:t> </a:t>
            </a:r>
            <a:r>
              <a:rPr spc="-5"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92" y="1282344"/>
            <a:ext cx="7414259" cy="4824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800" spc="-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DOM</a:t>
            </a:r>
            <a:r>
              <a:rPr sz="28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Level</a:t>
            </a:r>
            <a:r>
              <a:rPr sz="28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3</a:t>
            </a:r>
            <a:r>
              <a:rPr sz="28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specification</a:t>
            </a:r>
            <a:r>
              <a:rPr sz="28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contains</a:t>
            </a:r>
            <a:r>
              <a:rPr sz="28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five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5" dirty="0">
                <a:solidFill>
                  <a:srgbClr val="2D2B1F"/>
                </a:solidFill>
                <a:latin typeface="Times New Roman"/>
                <a:cs typeface="Times New Roman"/>
              </a:rPr>
              <a:t>different </a:t>
            </a:r>
            <a:r>
              <a:rPr sz="2800" spc="-6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specifications:</a:t>
            </a:r>
            <a:endParaRPr sz="28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sz="2800" spc="-1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3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55" dirty="0">
                <a:solidFill>
                  <a:srgbClr val="2D2B1F"/>
                </a:solidFill>
                <a:latin typeface="Times New Roman"/>
                <a:cs typeface="Times New Roman"/>
              </a:rPr>
              <a:t>DOM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3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  <a:p>
            <a:pPr marL="525780" indent="-513715">
              <a:lnSpc>
                <a:spcPct val="100000"/>
              </a:lnSpc>
              <a:spcBef>
                <a:spcPts val="2175"/>
              </a:spcBef>
              <a:buClr>
                <a:srgbClr val="A9A37A"/>
              </a:buClr>
              <a:buAutoNum type="arabicPeriod"/>
              <a:tabLst>
                <a:tab pos="525780" algn="l"/>
                <a:tab pos="526415" algn="l"/>
              </a:tabLst>
            </a:pPr>
            <a:r>
              <a:rPr sz="2800" spc="-16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2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204" dirty="0">
                <a:solidFill>
                  <a:srgbClr val="2D2B1F"/>
                </a:solidFill>
                <a:latin typeface="Times New Roman"/>
                <a:cs typeface="Times New Roman"/>
              </a:rPr>
              <a:t> S</a:t>
            </a:r>
            <a:r>
              <a:rPr sz="2800" spc="-21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204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21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endParaRPr sz="2800">
              <a:latin typeface="Times New Roman"/>
              <a:cs typeface="Times New Roman"/>
            </a:endParaRPr>
          </a:p>
          <a:p>
            <a:pPr marL="527685" indent="-515620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AutoNum type="arabicPeriod"/>
              <a:tabLst>
                <a:tab pos="527685" algn="l"/>
                <a:tab pos="528320" algn="l"/>
              </a:tabLst>
            </a:pP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Validation,</a:t>
            </a:r>
            <a:endParaRPr sz="2800">
              <a:latin typeface="Times New Roman"/>
              <a:cs typeface="Times New Roman"/>
            </a:endParaRPr>
          </a:p>
          <a:p>
            <a:pPr marL="525780" indent="-513715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AutoNum type="arabicPeriod"/>
              <a:tabLst>
                <a:tab pos="525780" algn="l"/>
                <a:tab pos="526415" algn="l"/>
              </a:tabLst>
            </a:pPr>
            <a:r>
              <a:rPr sz="2800" spc="-15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15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15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8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endParaRPr sz="2800">
              <a:latin typeface="Times New Roman"/>
              <a:cs typeface="Times New Roman"/>
            </a:endParaRPr>
          </a:p>
          <a:p>
            <a:pPr marL="525780" indent="-513715">
              <a:lnSpc>
                <a:spcPct val="100000"/>
              </a:lnSpc>
              <a:spcBef>
                <a:spcPts val="2175"/>
              </a:spcBef>
              <a:buClr>
                <a:srgbClr val="A9A37A"/>
              </a:buClr>
              <a:buAutoNum type="arabicPeriod"/>
              <a:tabLst>
                <a:tab pos="525780" algn="l"/>
                <a:tab pos="526415" algn="l"/>
              </a:tabLst>
            </a:pP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XPath.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133604"/>
            <a:ext cx="287020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85" dirty="0"/>
              <a:t>J</a:t>
            </a:r>
            <a:r>
              <a:rPr spc="-270" dirty="0"/>
              <a:t>a</a:t>
            </a:r>
            <a:r>
              <a:rPr spc="-175" dirty="0"/>
              <a:t>v</a:t>
            </a:r>
            <a:r>
              <a:rPr spc="-190" dirty="0"/>
              <a:t>a</a:t>
            </a:r>
            <a:r>
              <a:rPr spc="-400" dirty="0"/>
              <a:t>S</a:t>
            </a:r>
            <a:r>
              <a:rPr spc="-180" dirty="0"/>
              <a:t>c</a:t>
            </a:r>
            <a:r>
              <a:rPr spc="-95" dirty="0"/>
              <a:t>r</a:t>
            </a:r>
            <a:r>
              <a:rPr spc="-190" dirty="0"/>
              <a:t>i</a:t>
            </a:r>
            <a:r>
              <a:rPr spc="-185" dirty="0"/>
              <a:t>p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92" y="1067180"/>
            <a:ext cx="8366125" cy="554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  <a:tab pos="6911340" algn="l"/>
              </a:tabLst>
            </a:pPr>
            <a:r>
              <a:rPr sz="2400" spc="-150" dirty="0">
                <a:solidFill>
                  <a:srgbClr val="FF0000"/>
                </a:solidFill>
                <a:latin typeface="Times New Roman"/>
                <a:cs typeface="Times New Roman"/>
              </a:rPr>
              <a:t>JavaScript</a:t>
            </a:r>
            <a:r>
              <a:rPr sz="2400" spc="2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400" spc="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front-end</a:t>
            </a:r>
            <a:r>
              <a:rPr sz="2400" spc="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scripting</a:t>
            </a:r>
            <a:r>
              <a:rPr sz="2400" spc="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5" dirty="0">
                <a:solidFill>
                  <a:srgbClr val="2D2B1F"/>
                </a:solidFill>
                <a:latin typeface="Times New Roman"/>
                <a:cs typeface="Times New Roman"/>
              </a:rPr>
              <a:t>language</a:t>
            </a:r>
            <a:r>
              <a:rPr sz="2400" spc="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developed</a:t>
            </a:r>
            <a:r>
              <a:rPr sz="2400" spc="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by	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Mr.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Brendan </a:t>
            </a:r>
            <a:r>
              <a:rPr sz="2400" spc="-5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1995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k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et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A9A37A"/>
              </a:buClr>
              <a:buFont typeface="Times New Roman"/>
              <a:buChar char="•"/>
            </a:pPr>
            <a:endParaRPr sz="21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gh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4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bu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1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6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capab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iliti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204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24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12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3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ob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la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ngu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039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lie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echno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og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2039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bedde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you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29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400" spc="4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2039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6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13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039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an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ex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039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2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pu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lat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1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DOM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860903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6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34613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30" dirty="0"/>
              <a:t>D</a:t>
            </a:r>
            <a:r>
              <a:rPr spc="-525" dirty="0"/>
              <a:t>O</a:t>
            </a:r>
            <a:r>
              <a:rPr spc="150" dirty="0"/>
              <a:t>M</a:t>
            </a:r>
            <a:r>
              <a:rPr spc="-170" dirty="0"/>
              <a:t>L</a:t>
            </a:r>
            <a:r>
              <a:rPr spc="-175" dirty="0"/>
              <a:t>eve</a:t>
            </a:r>
            <a:r>
              <a:rPr spc="-5" dirty="0"/>
              <a:t>l</a:t>
            </a:r>
            <a:r>
              <a:rPr spc="-340" dirty="0"/>
              <a:t> </a:t>
            </a:r>
            <a:r>
              <a:rPr spc="-5" dirty="0"/>
              <a:t>3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22250" y="1587500"/>
          <a:ext cx="8154035" cy="48069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64740"/>
                <a:gridCol w="5789295"/>
              </a:tblGrid>
              <a:tr h="69481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Specification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</a:tr>
              <a:tr h="11993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2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8199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allows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programs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scripts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800" spc="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dynamically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accessand </a:t>
                      </a:r>
                      <a:r>
                        <a:rPr sz="1800" spc="-48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update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the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content,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structure,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documentstyle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11993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2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r>
                        <a:rPr sz="1800" spc="-1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Load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2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allo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w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og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scr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ip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na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all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oa</a:t>
                      </a:r>
                      <a:r>
                        <a:rPr sz="1800" spc="2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content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</a:t>
                      </a:r>
                      <a:r>
                        <a:rPr sz="1800" spc="-2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XML</a:t>
                      </a:r>
                      <a:r>
                        <a:rPr sz="1800" spc="-3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into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2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DOM</a:t>
                      </a:r>
                      <a:r>
                        <a:rPr sz="1800" spc="-3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1713357">
                <a:tc>
                  <a:txBody>
                    <a:bodyPr/>
                    <a:lstStyle/>
                    <a:p>
                      <a:pPr marL="90805" marR="108458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2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3  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Validation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940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allows 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programs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 scripts </a:t>
                      </a:r>
                      <a:r>
                        <a:rPr sz="1800" spc="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to 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dynamically 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updatethe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content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800" spc="-1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structure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documents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800" spc="-1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ensures</a:t>
                      </a:r>
                      <a:r>
                        <a:rPr sz="1800" spc="-1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that</a:t>
                      </a:r>
                      <a:r>
                        <a:rPr sz="1800" spc="4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the </a:t>
                      </a:r>
                      <a:r>
                        <a:rPr sz="1800" spc="-48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ain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229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ali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235" y="151637"/>
            <a:ext cx="6793865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525" dirty="0"/>
              <a:t>D</a:t>
            </a:r>
            <a:r>
              <a:rPr spc="-520" dirty="0"/>
              <a:t>O</a:t>
            </a:r>
            <a:r>
              <a:rPr spc="145" dirty="0"/>
              <a:t>M</a:t>
            </a:r>
            <a:r>
              <a:rPr spc="-185" dirty="0"/>
              <a:t>O</a:t>
            </a:r>
            <a:r>
              <a:rPr spc="-190" dirty="0"/>
              <a:t>b</a:t>
            </a:r>
            <a:r>
              <a:rPr spc="-185" dirty="0"/>
              <a:t>je</a:t>
            </a:r>
            <a:r>
              <a:rPr spc="-190" dirty="0"/>
              <a:t>ct</a:t>
            </a:r>
            <a:r>
              <a:rPr spc="-5" dirty="0"/>
              <a:t>s</a:t>
            </a:r>
            <a:r>
              <a:rPr spc="-375" dirty="0"/>
              <a:t> </a:t>
            </a:r>
            <a:r>
              <a:rPr spc="-190" dirty="0"/>
              <a:t>an</a:t>
            </a:r>
            <a:r>
              <a:rPr spc="-5" dirty="0"/>
              <a:t>d</a:t>
            </a:r>
            <a:r>
              <a:rPr spc="-340" dirty="0"/>
              <a:t> </a:t>
            </a:r>
            <a:r>
              <a:rPr spc="-130" dirty="0"/>
              <a:t>th</a:t>
            </a:r>
            <a:r>
              <a:rPr spc="-125" dirty="0"/>
              <a:t>e</a:t>
            </a:r>
            <a:r>
              <a:rPr spc="-135" dirty="0"/>
              <a:t>i</a:t>
            </a:r>
            <a:r>
              <a:rPr spc="-5" dirty="0"/>
              <a:t>r  </a:t>
            </a:r>
            <a:r>
              <a:rPr spc="-125" dirty="0"/>
              <a:t>p</a:t>
            </a:r>
            <a:r>
              <a:rPr spc="-130" dirty="0"/>
              <a:t>r</a:t>
            </a:r>
            <a:r>
              <a:rPr spc="-135" dirty="0"/>
              <a:t>o</a:t>
            </a:r>
            <a:r>
              <a:rPr spc="-125" dirty="0"/>
              <a:t>p</a:t>
            </a:r>
            <a:r>
              <a:rPr spc="-130" dirty="0"/>
              <a:t>ert</a:t>
            </a:r>
            <a:r>
              <a:rPr spc="-135" dirty="0"/>
              <a:t>i</a:t>
            </a:r>
            <a:r>
              <a:rPr spc="-130" dirty="0"/>
              <a:t>e</a:t>
            </a:r>
            <a:r>
              <a:rPr spc="-5" dirty="0"/>
              <a:t>s</a:t>
            </a:r>
            <a:r>
              <a:rPr spc="-285" dirty="0"/>
              <a:t> </a:t>
            </a:r>
            <a:r>
              <a:rPr spc="-180" dirty="0"/>
              <a:t>an</a:t>
            </a:r>
            <a:r>
              <a:rPr spc="-5" dirty="0"/>
              <a:t>d</a:t>
            </a:r>
            <a:r>
              <a:rPr spc="-655" dirty="0"/>
              <a:t> </a:t>
            </a:r>
            <a:r>
              <a:rPr spc="-175" dirty="0"/>
              <a:t>me</a:t>
            </a:r>
            <a:r>
              <a:rPr spc="-180" dirty="0"/>
              <a:t>thod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878571" y="2540000"/>
            <a:ext cx="530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291" y="1927097"/>
            <a:ext cx="7374890" cy="2712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400" spc="12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ele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de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17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b="1" spc="-16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b="1" spc="-16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ject</a:t>
            </a:r>
            <a:r>
              <a:rPr sz="2400" b="1" spc="-16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5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programming</a:t>
            </a:r>
            <a:r>
              <a:rPr sz="2400" spc="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interface</a:t>
            </a:r>
            <a:r>
              <a:rPr sz="2400" spc="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400" spc="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properties</a:t>
            </a:r>
            <a:r>
              <a:rPr sz="2400" spc="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400" spc="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methods</a:t>
            </a:r>
            <a:r>
              <a:rPr sz="2400" spc="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of </a:t>
            </a:r>
            <a:r>
              <a:rPr sz="2400" spc="-5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object.</a:t>
            </a:r>
            <a:endParaRPr sz="2400">
              <a:latin typeface="Times New Roman"/>
              <a:cs typeface="Times New Roman"/>
            </a:endParaRPr>
          </a:p>
          <a:p>
            <a:pPr marL="241300" marR="384810" indent="-228600">
              <a:lnSpc>
                <a:spcPct val="150100"/>
              </a:lnSpc>
              <a:spcBef>
                <a:spcPts val="49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HTMLDOM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30" dirty="0">
                <a:solidFill>
                  <a:srgbClr val="2D2B1F"/>
                </a:solidFill>
                <a:latin typeface="Times New Roman"/>
                <a:cs typeface="Times New Roman"/>
              </a:rPr>
              <a:t>properties</a:t>
            </a:r>
            <a:r>
              <a:rPr sz="2400" b="1" spc="-2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are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values</a:t>
            </a:r>
            <a:r>
              <a:rPr sz="2400" b="1" spc="-3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(of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HTMLElements)</a:t>
            </a:r>
            <a:r>
              <a:rPr sz="2400" spc="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that </a:t>
            </a:r>
            <a:r>
              <a:rPr sz="2400" spc="-5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yo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ng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4291" y="4678557"/>
            <a:ext cx="8089265" cy="1671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 algn="just">
              <a:lnSpc>
                <a:spcPct val="15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HTML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DOM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methods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 are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actions</a:t>
            </a:r>
            <a:r>
              <a:rPr sz="24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you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can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perform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(on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HTML 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Elements).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14" dirty="0">
                <a:solidFill>
                  <a:srgbClr val="2D2B1F"/>
                </a:solidFill>
                <a:latin typeface="Times New Roman"/>
                <a:cs typeface="Times New Roman"/>
              </a:rPr>
              <a:t>method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an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action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 you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can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(like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add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400" spc="5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deleting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an </a:t>
            </a:r>
            <a:r>
              <a:rPr sz="2400" spc="-5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HTMLelement).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0491" y="133604"/>
            <a:ext cx="43205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25" dirty="0"/>
              <a:t>D</a:t>
            </a:r>
            <a:r>
              <a:rPr spc="-520" dirty="0"/>
              <a:t>O</a:t>
            </a:r>
            <a:r>
              <a:rPr spc="145" dirty="0"/>
              <a:t>M</a:t>
            </a:r>
            <a:r>
              <a:rPr spc="-225" dirty="0"/>
              <a:t>E</a:t>
            </a:r>
            <a:r>
              <a:rPr spc="-229" dirty="0"/>
              <a:t>x</a:t>
            </a:r>
            <a:r>
              <a:rPr spc="-225" dirty="0"/>
              <a:t>a</a:t>
            </a:r>
            <a:r>
              <a:rPr spc="-220" dirty="0"/>
              <a:t>mpl</a:t>
            </a:r>
            <a:r>
              <a:rPr spc="-5" dirty="0"/>
              <a:t>e</a:t>
            </a:r>
            <a:r>
              <a:rPr spc="-385" dirty="0"/>
              <a:t> </a:t>
            </a:r>
            <a:r>
              <a:rPr spc="-5"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018010"/>
            <a:ext cx="7279640" cy="103187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2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  <a:tab pos="6931025" algn="l"/>
              </a:tabLst>
            </a:pPr>
            <a:r>
              <a:rPr sz="2200" spc="-1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ll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3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16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60" dirty="0">
                <a:solidFill>
                  <a:srgbClr val="2D2B1F"/>
                </a:solidFill>
                <a:latin typeface="Times New Roman"/>
                <a:cs typeface="Times New Roman"/>
              </a:rPr>
              <a:t>ng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(t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nn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TML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2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200" spc="-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200" spc="5" dirty="0">
                <a:solidFill>
                  <a:srgbClr val="2D2B1F"/>
                </a:solidFill>
                <a:latin typeface="Times New Roman"/>
                <a:cs typeface="Times New Roman"/>
              </a:rPr>
              <a:t>it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=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"d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o"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935" y="2224632"/>
            <a:ext cx="2494915" cy="134874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6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70" dirty="0">
                <a:solidFill>
                  <a:srgbClr val="2D2B1F"/>
                </a:solidFill>
                <a:latin typeface="Arial"/>
                <a:cs typeface="Arial"/>
              </a:rPr>
              <a:t>Example</a:t>
            </a:r>
            <a:endParaRPr sz="2200">
              <a:latin typeface="Arial"/>
              <a:cs typeface="Arial"/>
            </a:endParaRPr>
          </a:p>
          <a:p>
            <a:pPr marL="241300" indent="-228600">
              <a:lnSpc>
                <a:spcPts val="2520"/>
              </a:lnSpc>
              <a:spcBef>
                <a:spcPts val="17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0000CD"/>
                </a:solidFill>
                <a:latin typeface="Arial MT"/>
                <a:cs typeface="Arial MT"/>
              </a:rPr>
              <a:t>&lt;</a:t>
            </a:r>
            <a:r>
              <a:rPr sz="2200" spc="-65" dirty="0">
                <a:solidFill>
                  <a:srgbClr val="A32A2A"/>
                </a:solidFill>
                <a:latin typeface="Arial MT"/>
                <a:cs typeface="Arial MT"/>
              </a:rPr>
              <a:t>html</a:t>
            </a:r>
            <a:r>
              <a:rPr sz="2200" spc="-65" dirty="0">
                <a:solidFill>
                  <a:srgbClr val="0000CD"/>
                </a:solidFill>
                <a:latin typeface="Arial MT"/>
                <a:cs typeface="Arial MT"/>
              </a:rPr>
              <a:t>&gt;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2400"/>
              </a:lnSpc>
            </a:pPr>
            <a:r>
              <a:rPr sz="2200" spc="-105" dirty="0">
                <a:solidFill>
                  <a:srgbClr val="0000CD"/>
                </a:solidFill>
                <a:latin typeface="Arial MT"/>
                <a:cs typeface="Arial MT"/>
              </a:rPr>
              <a:t>&lt;</a:t>
            </a:r>
            <a:r>
              <a:rPr sz="2200" spc="-105" dirty="0">
                <a:solidFill>
                  <a:srgbClr val="A32A2A"/>
                </a:solidFill>
                <a:latin typeface="Arial MT"/>
                <a:cs typeface="Arial MT"/>
              </a:rPr>
              <a:t>body</a:t>
            </a:r>
            <a:r>
              <a:rPr sz="2200" spc="-105" dirty="0">
                <a:solidFill>
                  <a:srgbClr val="0000CD"/>
                </a:solidFill>
                <a:latin typeface="Arial MT"/>
                <a:cs typeface="Arial MT"/>
              </a:rPr>
              <a:t>&gt;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2520"/>
              </a:lnSpc>
            </a:pPr>
            <a:r>
              <a:rPr sz="2200" spc="-140" dirty="0">
                <a:solidFill>
                  <a:srgbClr val="0000CD"/>
                </a:solidFill>
                <a:latin typeface="Arial MT"/>
                <a:cs typeface="Arial MT"/>
              </a:rPr>
              <a:t>&lt;</a:t>
            </a:r>
            <a:r>
              <a:rPr sz="2200" spc="-5" dirty="0">
                <a:solidFill>
                  <a:srgbClr val="A32A2A"/>
                </a:solidFill>
                <a:latin typeface="Arial MT"/>
                <a:cs typeface="Arial MT"/>
              </a:rPr>
              <a:t>p</a:t>
            </a:r>
            <a:r>
              <a:rPr sz="2200" spc="-310" dirty="0">
                <a:solidFill>
                  <a:srgbClr val="A32A2A"/>
                </a:solidFill>
                <a:latin typeface="Arial MT"/>
                <a:cs typeface="Arial MT"/>
              </a:rPr>
              <a:t> </a:t>
            </a:r>
            <a:r>
              <a:rPr sz="2200" spc="-65" dirty="0">
                <a:solidFill>
                  <a:srgbClr val="FF0000"/>
                </a:solidFill>
                <a:latin typeface="Arial MT"/>
                <a:cs typeface="Arial MT"/>
              </a:rPr>
              <a:t>id</a:t>
            </a:r>
            <a:r>
              <a:rPr sz="2200" spc="-65" dirty="0">
                <a:solidFill>
                  <a:srgbClr val="0000CD"/>
                </a:solidFill>
                <a:latin typeface="Arial MT"/>
                <a:cs typeface="Arial MT"/>
              </a:rPr>
              <a:t>="de</a:t>
            </a:r>
            <a:r>
              <a:rPr sz="2200" spc="-75" dirty="0">
                <a:solidFill>
                  <a:srgbClr val="0000CD"/>
                </a:solidFill>
                <a:latin typeface="Arial MT"/>
                <a:cs typeface="Arial MT"/>
              </a:rPr>
              <a:t>m</a:t>
            </a:r>
            <a:r>
              <a:rPr sz="2200" spc="-65" dirty="0">
                <a:solidFill>
                  <a:srgbClr val="0000CD"/>
                </a:solidFill>
                <a:latin typeface="Arial MT"/>
                <a:cs typeface="Arial MT"/>
              </a:rPr>
              <a:t>o"&gt;</a:t>
            </a:r>
            <a:r>
              <a:rPr sz="2200" spc="-60" dirty="0">
                <a:solidFill>
                  <a:srgbClr val="0000CD"/>
                </a:solidFill>
                <a:latin typeface="Arial MT"/>
                <a:cs typeface="Arial MT"/>
              </a:rPr>
              <a:t>&lt;</a:t>
            </a:r>
            <a:r>
              <a:rPr sz="2200" spc="-65" dirty="0">
                <a:solidFill>
                  <a:srgbClr val="A32A2A"/>
                </a:solidFill>
                <a:latin typeface="Arial MT"/>
                <a:cs typeface="Arial MT"/>
              </a:rPr>
              <a:t>/p</a:t>
            </a:r>
            <a:r>
              <a:rPr sz="2200" spc="-5" dirty="0">
                <a:solidFill>
                  <a:srgbClr val="0000CD"/>
                </a:solidFill>
                <a:latin typeface="Arial MT"/>
                <a:cs typeface="Arial MT"/>
              </a:rPr>
              <a:t>&gt;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935" y="3529965"/>
            <a:ext cx="7625080" cy="2964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>
              <a:lnSpc>
                <a:spcPts val="2405"/>
              </a:lnSpc>
              <a:spcBef>
                <a:spcPts val="95"/>
              </a:spcBef>
            </a:pPr>
            <a:r>
              <a:rPr sz="2200" spc="-85" dirty="0">
                <a:solidFill>
                  <a:srgbClr val="0000CD"/>
                </a:solidFill>
                <a:latin typeface="Arial MT"/>
                <a:cs typeface="Arial MT"/>
              </a:rPr>
              <a:t>&lt;</a:t>
            </a:r>
            <a:r>
              <a:rPr sz="2200" spc="-85" dirty="0">
                <a:solidFill>
                  <a:srgbClr val="A32A2A"/>
                </a:solidFill>
                <a:latin typeface="Arial MT"/>
                <a:cs typeface="Arial MT"/>
              </a:rPr>
              <a:t>script</a:t>
            </a:r>
            <a:r>
              <a:rPr sz="2200" spc="-85" dirty="0">
                <a:solidFill>
                  <a:srgbClr val="0000CD"/>
                </a:solidFill>
                <a:latin typeface="Arial MT"/>
                <a:cs typeface="Arial MT"/>
              </a:rPr>
              <a:t>&gt;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2290"/>
              </a:lnSpc>
            </a:pPr>
            <a:r>
              <a:rPr sz="2200" spc="-90" dirty="0">
                <a:latin typeface="Arial MT"/>
                <a:cs typeface="Arial MT"/>
              </a:rPr>
              <a:t>document.getElementById(</a:t>
            </a:r>
            <a:r>
              <a:rPr sz="2200" spc="-90" dirty="0">
                <a:solidFill>
                  <a:srgbClr val="A32A2A"/>
                </a:solidFill>
                <a:latin typeface="Arial MT"/>
                <a:cs typeface="Arial MT"/>
              </a:rPr>
              <a:t>"demo"</a:t>
            </a:r>
            <a:r>
              <a:rPr sz="2200" spc="-90" dirty="0">
                <a:latin typeface="Arial MT"/>
                <a:cs typeface="Arial MT"/>
              </a:rPr>
              <a:t>).innerHTML</a:t>
            </a:r>
            <a:r>
              <a:rPr sz="2200" spc="-165" dirty="0">
                <a:latin typeface="Arial MT"/>
                <a:cs typeface="Arial MT"/>
              </a:rPr>
              <a:t> </a:t>
            </a:r>
            <a:r>
              <a:rPr sz="2200" spc="-5" dirty="0">
                <a:latin typeface="Arial MT"/>
                <a:cs typeface="Arial MT"/>
              </a:rPr>
              <a:t>=</a:t>
            </a:r>
            <a:r>
              <a:rPr sz="2200" spc="-365" dirty="0">
                <a:latin typeface="Arial MT"/>
                <a:cs typeface="Arial MT"/>
              </a:rPr>
              <a:t> </a:t>
            </a:r>
            <a:r>
              <a:rPr sz="2200" spc="-45" dirty="0">
                <a:solidFill>
                  <a:srgbClr val="A32A2A"/>
                </a:solidFill>
                <a:latin typeface="Arial MT"/>
                <a:cs typeface="Arial MT"/>
              </a:rPr>
              <a:t>"Hello</a:t>
            </a:r>
            <a:r>
              <a:rPr sz="2200" spc="25" dirty="0">
                <a:solidFill>
                  <a:srgbClr val="A32A2A"/>
                </a:solidFill>
                <a:latin typeface="Arial MT"/>
                <a:cs typeface="Arial MT"/>
              </a:rPr>
              <a:t> </a:t>
            </a:r>
            <a:r>
              <a:rPr sz="2200" spc="-30" dirty="0">
                <a:solidFill>
                  <a:srgbClr val="A32A2A"/>
                </a:solidFill>
                <a:latin typeface="Arial MT"/>
                <a:cs typeface="Arial MT"/>
              </a:rPr>
              <a:t>World!"</a:t>
            </a:r>
            <a:r>
              <a:rPr sz="2200" spc="-30" dirty="0">
                <a:latin typeface="Arial MT"/>
                <a:cs typeface="Arial MT"/>
              </a:rPr>
              <a:t>;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2400"/>
              </a:lnSpc>
            </a:pPr>
            <a:r>
              <a:rPr sz="2200" spc="-55" dirty="0">
                <a:solidFill>
                  <a:srgbClr val="0000CD"/>
                </a:solidFill>
                <a:latin typeface="Arial MT"/>
                <a:cs typeface="Arial MT"/>
              </a:rPr>
              <a:t>&lt;</a:t>
            </a:r>
            <a:r>
              <a:rPr sz="2200" spc="-55" dirty="0">
                <a:solidFill>
                  <a:srgbClr val="A32A2A"/>
                </a:solidFill>
                <a:latin typeface="Arial MT"/>
                <a:cs typeface="Arial MT"/>
              </a:rPr>
              <a:t>/script</a:t>
            </a:r>
            <a:r>
              <a:rPr sz="2200" spc="-55" dirty="0">
                <a:solidFill>
                  <a:srgbClr val="0000CD"/>
                </a:solidFill>
                <a:latin typeface="Arial MT"/>
                <a:cs typeface="Arial MT"/>
              </a:rPr>
              <a:t>&gt;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2450"/>
              </a:lnSpc>
            </a:pPr>
            <a:r>
              <a:rPr sz="2200" spc="-70" dirty="0">
                <a:solidFill>
                  <a:srgbClr val="0000CD"/>
                </a:solidFill>
                <a:latin typeface="Arial MT"/>
                <a:cs typeface="Arial MT"/>
              </a:rPr>
              <a:t>&lt;</a:t>
            </a:r>
            <a:r>
              <a:rPr sz="2200" spc="-70" dirty="0">
                <a:solidFill>
                  <a:srgbClr val="A32A2A"/>
                </a:solidFill>
                <a:latin typeface="Arial MT"/>
                <a:cs typeface="Arial MT"/>
              </a:rPr>
              <a:t>/body</a:t>
            </a:r>
            <a:r>
              <a:rPr sz="2200" spc="-70" dirty="0">
                <a:solidFill>
                  <a:srgbClr val="0000CD"/>
                </a:solidFill>
                <a:latin typeface="Arial MT"/>
                <a:cs typeface="Arial MT"/>
              </a:rPr>
              <a:t>&gt;</a:t>
            </a:r>
            <a:endParaRPr sz="2200">
              <a:latin typeface="Arial MT"/>
              <a:cs typeface="Arial MT"/>
            </a:endParaRPr>
          </a:p>
          <a:p>
            <a:pPr marL="241300">
              <a:lnSpc>
                <a:spcPts val="2570"/>
              </a:lnSpc>
            </a:pPr>
            <a:r>
              <a:rPr sz="2200" spc="-25" dirty="0">
                <a:solidFill>
                  <a:srgbClr val="0000CD"/>
                </a:solidFill>
                <a:latin typeface="Arial MT"/>
                <a:cs typeface="Arial MT"/>
              </a:rPr>
              <a:t>&lt;</a:t>
            </a:r>
            <a:r>
              <a:rPr sz="2200" spc="-25" dirty="0">
                <a:solidFill>
                  <a:srgbClr val="A32A2A"/>
                </a:solidFill>
                <a:latin typeface="Arial MT"/>
                <a:cs typeface="Arial MT"/>
              </a:rPr>
              <a:t>/html</a:t>
            </a:r>
            <a:r>
              <a:rPr sz="2200" spc="-25" dirty="0">
                <a:solidFill>
                  <a:srgbClr val="0000CD"/>
                </a:solidFill>
                <a:latin typeface="Arial MT"/>
                <a:cs typeface="Arial MT"/>
              </a:rPr>
              <a:t>&gt;</a:t>
            </a:r>
            <a:endParaRPr sz="22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700">
              <a:latin typeface="Arial MT"/>
              <a:cs typeface="Arial MT"/>
            </a:endParaRPr>
          </a:p>
          <a:p>
            <a:pPr marL="241300" marR="1524000" indent="-228600">
              <a:lnSpc>
                <a:spcPct val="150100"/>
              </a:lnSpc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D2B1F"/>
                </a:solidFill>
                <a:latin typeface="Times New Roman"/>
                <a:cs typeface="Times New Roman"/>
              </a:rPr>
              <a:t>In</a:t>
            </a:r>
            <a:r>
              <a:rPr sz="22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example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above,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getElementById</a:t>
            </a:r>
            <a:r>
              <a:rPr sz="22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2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10" dirty="0">
                <a:solidFill>
                  <a:srgbClr val="2D2B1F"/>
                </a:solidFill>
                <a:latin typeface="Times New Roman"/>
                <a:cs typeface="Times New Roman"/>
              </a:rPr>
              <a:t>method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2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Times New Roman"/>
                <a:cs typeface="Times New Roman"/>
              </a:rPr>
              <a:t>while </a:t>
            </a:r>
            <a:r>
              <a:rPr sz="2200" spc="-5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nn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rHT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14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b="1" spc="-11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b="1" spc="-114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er</a:t>
            </a:r>
            <a:r>
              <a:rPr sz="2200" b="1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10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19928" y="2319527"/>
            <a:ext cx="2493645" cy="1644650"/>
            <a:chOff x="5519928" y="2319527"/>
            <a:chExt cx="2493645" cy="16446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19928" y="2319527"/>
              <a:ext cx="2493264" cy="164439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15000" y="2514638"/>
              <a:ext cx="1905000" cy="105710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19773" y="2158110"/>
            <a:ext cx="716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95" dirty="0">
                <a:solidFill>
                  <a:srgbClr val="FF0000"/>
                </a:solidFill>
                <a:latin typeface="Arial"/>
                <a:cs typeface="Arial"/>
              </a:rPr>
              <a:t>Ou</a:t>
            </a:r>
            <a:r>
              <a:rPr sz="1800" b="1" spc="-10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1800" b="1" spc="-95" dirty="0">
                <a:solidFill>
                  <a:srgbClr val="FF0000"/>
                </a:solidFill>
                <a:latin typeface="Arial"/>
                <a:cs typeface="Arial"/>
              </a:rPr>
              <a:t>pu</a:t>
            </a: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6477"/>
            <a:ext cx="84505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10" dirty="0"/>
              <a:t>g</a:t>
            </a:r>
            <a:r>
              <a:rPr spc="-215" dirty="0"/>
              <a:t>etE</a:t>
            </a:r>
            <a:r>
              <a:rPr spc="-210" dirty="0"/>
              <a:t>l</a:t>
            </a:r>
            <a:r>
              <a:rPr spc="-215" dirty="0"/>
              <a:t>ement</a:t>
            </a:r>
            <a:r>
              <a:rPr spc="-200" dirty="0"/>
              <a:t>B</a:t>
            </a:r>
            <a:r>
              <a:rPr spc="-215" dirty="0"/>
              <a:t>y</a:t>
            </a:r>
            <a:r>
              <a:rPr spc="-195" dirty="0"/>
              <a:t>I</a:t>
            </a:r>
            <a:r>
              <a:rPr spc="-5" dirty="0"/>
              <a:t>d</a:t>
            </a:r>
            <a:r>
              <a:rPr spc="-335" dirty="0"/>
              <a:t> </a:t>
            </a:r>
            <a:r>
              <a:rPr spc="-5" dirty="0"/>
              <a:t>&amp;</a:t>
            </a:r>
            <a:r>
              <a:rPr spc="-550" dirty="0"/>
              <a:t> </a:t>
            </a:r>
            <a:r>
              <a:rPr spc="-315" dirty="0"/>
              <a:t>i</a:t>
            </a:r>
            <a:r>
              <a:rPr spc="-310" dirty="0"/>
              <a:t>nn</a:t>
            </a:r>
            <a:r>
              <a:rPr spc="-305" dirty="0"/>
              <a:t>e</a:t>
            </a:r>
            <a:r>
              <a:rPr spc="-310" dirty="0"/>
              <a:t>r</a:t>
            </a:r>
            <a:r>
              <a:rPr spc="-300" dirty="0"/>
              <a:t>H</a:t>
            </a:r>
            <a:r>
              <a:rPr spc="-305" dirty="0"/>
              <a:t>T</a:t>
            </a:r>
            <a:r>
              <a:rPr spc="-310" dirty="0"/>
              <a:t>M</a:t>
            </a:r>
            <a:r>
              <a:rPr spc="-5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507" y="852297"/>
            <a:ext cx="8482330" cy="5998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18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b="1" spc="1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b="1" spc="-18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b="1" spc="-175" dirty="0">
                <a:solidFill>
                  <a:srgbClr val="2D2B1F"/>
                </a:solidFill>
                <a:latin typeface="Times New Roman"/>
                <a:cs typeface="Times New Roman"/>
              </a:rPr>
              <a:t>tEl</a:t>
            </a:r>
            <a:r>
              <a:rPr sz="2200" b="1" spc="-180" dirty="0">
                <a:solidFill>
                  <a:srgbClr val="2D2B1F"/>
                </a:solidFill>
                <a:latin typeface="Times New Roman"/>
                <a:cs typeface="Times New Roman"/>
              </a:rPr>
              <a:t>eme</a:t>
            </a:r>
            <a:r>
              <a:rPr sz="22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b="1" spc="-175" dirty="0">
                <a:solidFill>
                  <a:srgbClr val="2D2B1F"/>
                </a:solidFill>
                <a:latin typeface="Times New Roman"/>
                <a:cs typeface="Times New Roman"/>
              </a:rPr>
              <a:t>tB</a:t>
            </a:r>
            <a:r>
              <a:rPr sz="22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b="1" spc="-16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b="1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9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b="1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b="1" spc="-90" dirty="0">
                <a:solidFill>
                  <a:srgbClr val="2D2B1F"/>
                </a:solidFill>
                <a:latin typeface="Times New Roman"/>
                <a:cs typeface="Times New Roman"/>
              </a:rPr>
              <a:t>th</a:t>
            </a:r>
            <a:r>
              <a:rPr sz="2200" b="1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14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  <a:tab pos="7045325" algn="l"/>
              </a:tabLst>
            </a:pP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most</a:t>
            </a:r>
            <a:r>
              <a:rPr sz="2200" spc="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common</a:t>
            </a:r>
            <a:r>
              <a:rPr sz="2200" spc="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way</a:t>
            </a:r>
            <a:r>
              <a:rPr sz="2200" spc="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200" spc="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access</a:t>
            </a:r>
            <a:r>
              <a:rPr sz="2200" spc="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an</a:t>
            </a:r>
            <a:r>
              <a:rPr sz="2200" spc="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HTML</a:t>
            </a:r>
            <a:r>
              <a:rPr sz="2200" spc="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element</a:t>
            </a:r>
            <a:r>
              <a:rPr sz="2200" spc="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200" spc="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200" spc="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use	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id</a:t>
            </a:r>
            <a:r>
              <a:rPr sz="2200" spc="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200" spc="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element.</a:t>
            </a:r>
            <a:endParaRPr sz="2200">
              <a:latin typeface="Times New Roman"/>
              <a:cs typeface="Times New Roman"/>
            </a:endParaRPr>
          </a:p>
          <a:p>
            <a:pPr marL="241300" marR="518159" indent="-228600">
              <a:lnSpc>
                <a:spcPct val="15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35" dirty="0">
                <a:solidFill>
                  <a:srgbClr val="2D2B1F"/>
                </a:solidFill>
                <a:latin typeface="Times New Roman"/>
                <a:cs typeface="Times New Roman"/>
              </a:rPr>
              <a:t>In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example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above</a:t>
            </a:r>
            <a:r>
              <a:rPr sz="22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getElementById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method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used</a:t>
            </a:r>
            <a:r>
              <a:rPr sz="2200" spc="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id="demo"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200" spc="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find </a:t>
            </a:r>
            <a:r>
              <a:rPr sz="2200" spc="-5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Times New Roman"/>
                <a:cs typeface="Times New Roman"/>
              </a:rPr>
              <a:t>theelement.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2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18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b="1" spc="1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b="1" spc="-160" dirty="0">
                <a:solidFill>
                  <a:srgbClr val="2D2B1F"/>
                </a:solidFill>
                <a:latin typeface="Times New Roman"/>
                <a:cs typeface="Times New Roman"/>
              </a:rPr>
              <a:t>inn</a:t>
            </a:r>
            <a:r>
              <a:rPr sz="2200" b="1" spc="-165" dirty="0">
                <a:solidFill>
                  <a:srgbClr val="2D2B1F"/>
                </a:solidFill>
                <a:latin typeface="Times New Roman"/>
                <a:cs typeface="Times New Roman"/>
              </a:rPr>
              <a:t>er</a:t>
            </a:r>
            <a:r>
              <a:rPr sz="22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b="1" spc="-16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16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b="1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b="1" spc="-1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er</a:t>
            </a:r>
            <a:r>
              <a:rPr sz="22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1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  <a:tab pos="6722109" algn="l"/>
              </a:tabLst>
            </a:pP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easiest</a:t>
            </a:r>
            <a:r>
              <a:rPr sz="2200" spc="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way</a:t>
            </a:r>
            <a:r>
              <a:rPr sz="2200" spc="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200" spc="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get</a:t>
            </a:r>
            <a:r>
              <a:rPr sz="2200" spc="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content</a:t>
            </a:r>
            <a:r>
              <a:rPr sz="2200" spc="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200" spc="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an</a:t>
            </a:r>
            <a:r>
              <a:rPr sz="2200" spc="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element</a:t>
            </a:r>
            <a:r>
              <a:rPr sz="2200" spc="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200" spc="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by</a:t>
            </a:r>
            <a:r>
              <a:rPr sz="2200" spc="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using	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innerHTML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property.S</a:t>
            </a:r>
            <a:endParaRPr sz="2200">
              <a:latin typeface="Times New Roman"/>
              <a:cs typeface="Times New Roman"/>
            </a:endParaRPr>
          </a:p>
          <a:p>
            <a:pPr marL="241300" marR="1892935" indent="-228600">
              <a:lnSpc>
                <a:spcPct val="15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2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innerHTML</a:t>
            </a:r>
            <a:r>
              <a:rPr sz="22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5" dirty="0">
                <a:solidFill>
                  <a:srgbClr val="2D2B1F"/>
                </a:solidFill>
                <a:latin typeface="Times New Roman"/>
                <a:cs typeface="Times New Roman"/>
              </a:rPr>
              <a:t>property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useful</a:t>
            </a: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" dirty="0">
                <a:solidFill>
                  <a:srgbClr val="2D2B1F"/>
                </a:solidFill>
                <a:latin typeface="Times New Roman"/>
                <a:cs typeface="Times New Roman"/>
              </a:rPr>
              <a:t>for</a:t>
            </a:r>
            <a:r>
              <a:rPr sz="2200" spc="-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getting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replacingthe </a:t>
            </a:r>
            <a:r>
              <a:rPr sz="2200" spc="-5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content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HTMLelements.</a:t>
            </a:r>
            <a:endParaRPr sz="2200">
              <a:latin typeface="Times New Roman"/>
              <a:cs typeface="Times New Roman"/>
            </a:endParaRPr>
          </a:p>
          <a:p>
            <a:pPr marL="241300" marR="228600" indent="-228600">
              <a:lnSpc>
                <a:spcPct val="100000"/>
              </a:lnSpc>
              <a:spcBef>
                <a:spcPts val="969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  <a:tab pos="6580505" algn="l"/>
              </a:tabLst>
            </a:pP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Th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nn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rHT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op</a:t>
            </a:r>
            <a:r>
              <a:rPr sz="2200" spc="-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rt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3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140" dirty="0">
                <a:solidFill>
                  <a:srgbClr val="2D2B1F"/>
                </a:solidFill>
                <a:latin typeface="Times New Roman"/>
                <a:cs typeface="Times New Roman"/>
              </a:rPr>
              <a:t>se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d </a:t>
            </a:r>
            <a:r>
              <a:rPr sz="2200" spc="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ng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4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3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200" spc="-2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95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eme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, 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cl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ud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bo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114" dirty="0">
                <a:solidFill>
                  <a:srgbClr val="2D2B1F"/>
                </a:solidFill>
                <a:latin typeface="Arial MT"/>
                <a:cs typeface="Arial MT"/>
              </a:rPr>
              <a:t>&gt;</a:t>
            </a:r>
            <a:r>
              <a:rPr sz="2200" spc="-5" dirty="0">
                <a:solidFill>
                  <a:srgbClr val="2D2B1F"/>
                </a:solidFill>
                <a:latin typeface="Arial MT"/>
                <a:cs typeface="Arial MT"/>
              </a:rPr>
              <a:t>.</a:t>
            </a:r>
            <a:endParaRPr sz="2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672338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5" dirty="0"/>
              <a:t>F</a:t>
            </a:r>
            <a:r>
              <a:rPr spc="-229" dirty="0"/>
              <a:t>in</a:t>
            </a:r>
            <a:r>
              <a:rPr spc="-225" dirty="0"/>
              <a:t>d</a:t>
            </a:r>
            <a:r>
              <a:rPr spc="-229" dirty="0"/>
              <a:t>in</a:t>
            </a:r>
            <a:r>
              <a:rPr spc="-5" dirty="0"/>
              <a:t>g</a:t>
            </a:r>
            <a:r>
              <a:rPr spc="-400" dirty="0"/>
              <a:t> </a:t>
            </a:r>
            <a:r>
              <a:rPr spc="-465" dirty="0"/>
              <a:t>HTM</a:t>
            </a:r>
            <a:r>
              <a:rPr spc="235" dirty="0"/>
              <a:t>L</a:t>
            </a:r>
            <a:r>
              <a:rPr spc="-204" dirty="0"/>
              <a:t>E</a:t>
            </a:r>
            <a:r>
              <a:rPr spc="-195" dirty="0"/>
              <a:t>l</a:t>
            </a:r>
            <a:r>
              <a:rPr spc="-200" dirty="0"/>
              <a:t>e</a:t>
            </a:r>
            <a:r>
              <a:rPr spc="-204" dirty="0"/>
              <a:t>m</a:t>
            </a:r>
            <a:r>
              <a:rPr spc="-200" dirty="0"/>
              <a:t>e</a:t>
            </a:r>
            <a:r>
              <a:rPr spc="-204" dirty="0"/>
              <a:t>nt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74650" y="1822450"/>
          <a:ext cx="7620000" cy="3587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67200"/>
                <a:gridCol w="3352800"/>
              </a:tblGrid>
              <a:tr h="8968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</a:tr>
              <a:tr h="8970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document.getElementById(</a:t>
                      </a:r>
                      <a:r>
                        <a:rPr sz="1800" i="1" spc="-7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id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20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spc="-2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b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89687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document.getElementsByTagName(</a:t>
                      </a:r>
                      <a:r>
                        <a:rPr sz="1800" i="1" spc="-10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2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g</a:t>
                      </a:r>
                      <a:r>
                        <a:rPr sz="1800" spc="-2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na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89700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document.getElementsByClassName(</a:t>
                      </a:r>
                      <a:r>
                        <a:rPr sz="1800" i="1" spc="-10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name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2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b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cl</a:t>
                      </a: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2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na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720026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Chan</a:t>
            </a:r>
            <a:r>
              <a:rPr spc="-235" dirty="0"/>
              <a:t>g</a:t>
            </a:r>
            <a:r>
              <a:rPr spc="-240" dirty="0"/>
              <a:t>in</a:t>
            </a:r>
            <a:r>
              <a:rPr spc="-5" dirty="0"/>
              <a:t>g</a:t>
            </a:r>
            <a:r>
              <a:rPr spc="-440" dirty="0"/>
              <a:t> </a:t>
            </a:r>
            <a:r>
              <a:rPr spc="-465" dirty="0"/>
              <a:t>HTM</a:t>
            </a:r>
            <a:r>
              <a:rPr spc="295" dirty="0"/>
              <a:t>L</a:t>
            </a:r>
            <a:r>
              <a:rPr spc="-204" dirty="0"/>
              <a:t>E</a:t>
            </a:r>
            <a:r>
              <a:rPr spc="-195" dirty="0"/>
              <a:t>l</a:t>
            </a:r>
            <a:r>
              <a:rPr spc="-200" dirty="0"/>
              <a:t>e</a:t>
            </a:r>
            <a:r>
              <a:rPr spc="-204" dirty="0"/>
              <a:t>m</a:t>
            </a:r>
            <a:r>
              <a:rPr spc="-200" dirty="0"/>
              <a:t>e</a:t>
            </a:r>
            <a:r>
              <a:rPr spc="-204" dirty="0"/>
              <a:t>nt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9850" y="1892300"/>
          <a:ext cx="8071484" cy="40449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9930"/>
                <a:gridCol w="3551554"/>
              </a:tblGrid>
              <a:tr h="51181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</a:tr>
              <a:tr h="88328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i="1" spc="-10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element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.innerHTML</a:t>
                      </a:r>
                      <a:r>
                        <a:rPr sz="1800" spc="-2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=</a:t>
                      </a:r>
                      <a:r>
                        <a:rPr sz="1800" spc="-3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i="1" spc="-5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new</a:t>
                      </a:r>
                      <a:r>
                        <a:rPr sz="1800" i="1" spc="-16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i="1" spc="-9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htmlcontent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486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1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Chang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nne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3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an  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element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88328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80"/>
                        </a:spcBef>
                      </a:pPr>
                      <a:r>
                        <a:rPr sz="1800" i="1" spc="-10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800" i="1" spc="-11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800" i="1" spc="-10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800" i="1" spc="-114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sz="1800" i="1" spc="-12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800" i="1" spc="-11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800" i="1" spc="-12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800" spc="-1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.</a:t>
                      </a:r>
                      <a:r>
                        <a:rPr sz="1800" i="1" spc="-11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i="1" spc="-12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tt</a:t>
                      </a:r>
                      <a:r>
                        <a:rPr sz="1800" i="1" spc="-114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800" i="1" spc="-12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ib</a:t>
                      </a:r>
                      <a:r>
                        <a:rPr sz="1800" i="1" spc="-114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800" i="1" spc="-12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800" i="1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800" i="1" spc="-27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i="1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i="1" spc="-11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800" i="1" spc="-8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800" i="1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w</a:t>
                      </a:r>
                      <a:r>
                        <a:rPr sz="1800" i="1" spc="-32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i="1" spc="-10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800" i="1" spc="-9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i="1" spc="-10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800" i="1" spc="-10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800" i="1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625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461009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Chang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tt</a:t>
                      </a:r>
                      <a:r>
                        <a:rPr sz="1800" spc="-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ibu</a:t>
                      </a:r>
                      <a:r>
                        <a:rPr sz="1800" spc="-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alu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800" spc="-2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 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54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883284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i="1" spc="-8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800" i="1" spc="-9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800" i="1" spc="-8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eme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sz="1800" i="1" spc="-8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.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tAt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ibu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(att</a:t>
                      </a:r>
                      <a:r>
                        <a:rPr sz="1800" i="1" spc="-9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sz="1800" i="1" spc="-9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b</a:t>
                      </a:r>
                      <a:r>
                        <a:rPr sz="1800" i="1" spc="-9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sz="1800" i="1" spc="-9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800" i="1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,</a:t>
                      </a:r>
                      <a:r>
                        <a:rPr sz="1800" i="1" spc="-24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i="1" spc="-10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v</a:t>
                      </a:r>
                      <a:r>
                        <a:rPr sz="1800" i="1" spc="-9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sz="1800" i="1" spc="-10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sz="1800" i="1" spc="-10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sz="1800" i="1" spc="-9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1800" i="1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)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Chang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tt</a:t>
                      </a:r>
                      <a:r>
                        <a:rPr sz="1800" spc="-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ibu</a:t>
                      </a:r>
                      <a:r>
                        <a:rPr sz="1800" spc="-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alu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800" spc="-2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endParaRPr sz="1800">
                        <a:latin typeface="Arial MT"/>
                        <a:cs typeface="Arial MT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88328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800" i="1" spc="-10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element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.style.</a:t>
                      </a:r>
                      <a:r>
                        <a:rPr sz="1800" i="1" spc="-10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property</a:t>
                      </a:r>
                      <a:r>
                        <a:rPr sz="1800" i="1" spc="-21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i="1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=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i="1" spc="-5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new</a:t>
                      </a:r>
                      <a:r>
                        <a:rPr sz="1800" i="1" spc="-37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sz="1800" i="1" spc="-9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style</a:t>
                      </a:r>
                      <a:endParaRPr sz="1800">
                        <a:latin typeface="Trebuchet MS"/>
                        <a:cs typeface="Trebuchet MS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78613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Chang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st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of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spc="-3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  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element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603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286004"/>
            <a:ext cx="84188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0" dirty="0"/>
              <a:t>Adding</a:t>
            </a:r>
            <a:r>
              <a:rPr spc="-390" dirty="0"/>
              <a:t> </a:t>
            </a:r>
            <a:r>
              <a:rPr spc="-120" dirty="0"/>
              <a:t>and</a:t>
            </a:r>
            <a:r>
              <a:rPr spc="-335" dirty="0"/>
              <a:t> </a:t>
            </a:r>
            <a:r>
              <a:rPr spc="-150" dirty="0"/>
              <a:t>DeletingElements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46050" y="2044700"/>
          <a:ext cx="8229600" cy="40449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/>
                <a:gridCol w="4114800"/>
              </a:tblGrid>
              <a:tr h="6741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</a:tr>
              <a:tr h="674243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document.createElement(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element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ea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spc="-1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67411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document.removeChild(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element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spc="-1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0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67411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document.appendChild(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element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</a:t>
                      </a:r>
                      <a:r>
                        <a:rPr sz="1800" spc="-1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spc="-1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2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674242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document.replaceChild(</a:t>
                      </a:r>
                      <a:r>
                        <a:rPr sz="1800" i="1" spc="-8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element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ep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spc="-20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1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674116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document.write(</a:t>
                      </a:r>
                      <a:r>
                        <a:rPr sz="1800" i="1" spc="-7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text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W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ri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in</a:t>
                      </a:r>
                      <a:r>
                        <a:rPr sz="1800" spc="-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-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spc="-1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3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ou</a:t>
                      </a:r>
                      <a:r>
                        <a:rPr sz="1800" spc="-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pu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ea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674179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0" dirty="0"/>
              <a:t>A</a:t>
            </a:r>
            <a:r>
              <a:rPr spc="-215" dirty="0"/>
              <a:t>ddin</a:t>
            </a:r>
            <a:r>
              <a:rPr spc="-5" dirty="0"/>
              <a:t>g</a:t>
            </a:r>
            <a:r>
              <a:rPr spc="-385" dirty="0"/>
              <a:t> </a:t>
            </a:r>
            <a:r>
              <a:rPr spc="-204" dirty="0"/>
              <a:t>E</a:t>
            </a:r>
            <a:r>
              <a:rPr spc="-200" dirty="0"/>
              <a:t>ve</a:t>
            </a:r>
            <a:r>
              <a:rPr spc="-204" dirty="0"/>
              <a:t>nt</a:t>
            </a:r>
            <a:r>
              <a:rPr spc="-5" dirty="0"/>
              <a:t>s</a:t>
            </a:r>
            <a:r>
              <a:rPr spc="-685" dirty="0"/>
              <a:t> </a:t>
            </a:r>
            <a:r>
              <a:rPr spc="-210" dirty="0"/>
              <a:t>H</a:t>
            </a:r>
            <a:r>
              <a:rPr spc="-215" dirty="0"/>
              <a:t>and</a:t>
            </a:r>
            <a:r>
              <a:rPr spc="-210" dirty="0"/>
              <a:t>l</a:t>
            </a:r>
            <a:r>
              <a:rPr spc="-215" dirty="0"/>
              <a:t>er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4500" y="2120900"/>
          <a:ext cx="7620000" cy="2468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53000"/>
                <a:gridCol w="2667000"/>
              </a:tblGrid>
              <a:tr h="73152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800" b="1" spc="-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Method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2800" b="1" spc="-19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</a:tr>
              <a:tr h="17373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</a:pPr>
                      <a:r>
                        <a:rPr sz="24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document.getElementById(</a:t>
                      </a:r>
                      <a:r>
                        <a:rPr sz="2400" i="1" spc="-10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id</a:t>
                      </a:r>
                      <a:r>
                        <a:rPr sz="24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).onclick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1405"/>
                        </a:spcBef>
                      </a:pP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=</a:t>
                      </a:r>
                      <a:r>
                        <a:rPr sz="2400" spc="-3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24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un</a:t>
                      </a:r>
                      <a:r>
                        <a:rPr sz="24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ct</a:t>
                      </a:r>
                      <a:r>
                        <a:rPr sz="24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ion</a:t>
                      </a:r>
                      <a:r>
                        <a:rPr sz="24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(</a:t>
                      </a:r>
                      <a:r>
                        <a:rPr sz="24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)</a:t>
                      </a:r>
                      <a:r>
                        <a:rPr sz="24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{</a:t>
                      </a:r>
                      <a:r>
                        <a:rPr sz="2400" i="1" spc="-7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sz="2400" i="1" spc="-6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sz="2400" i="1" spc="-70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sz="2400" i="1" spc="-75" dirty="0">
                          <a:solidFill>
                            <a:srgbClr val="2D2B1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}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635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980"/>
                        </a:spcBef>
                      </a:pPr>
                      <a:r>
                        <a:rPr sz="24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Addin</a:t>
                      </a: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g</a:t>
                      </a:r>
                      <a:r>
                        <a:rPr sz="2400" spc="-1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24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24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2400">
                        <a:latin typeface="Arial MT"/>
                        <a:cs typeface="Arial MT"/>
                      </a:endParaRPr>
                    </a:p>
                    <a:p>
                      <a:pPr marL="92075" marR="243204">
                        <a:lnSpc>
                          <a:spcPct val="149200"/>
                        </a:lnSpc>
                      </a:pPr>
                      <a:r>
                        <a:rPr sz="24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hand</a:t>
                      </a:r>
                      <a:r>
                        <a:rPr sz="24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24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24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cod</a:t>
                      </a: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2400" spc="-2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2400" spc="-2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  </a:t>
                      </a:r>
                      <a:r>
                        <a:rPr sz="24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onc</a:t>
                      </a:r>
                      <a:r>
                        <a:rPr sz="24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li</a:t>
                      </a:r>
                      <a:r>
                        <a:rPr sz="24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k</a:t>
                      </a:r>
                      <a:r>
                        <a:rPr sz="2400" spc="-1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24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v</a:t>
                      </a:r>
                      <a:r>
                        <a:rPr sz="24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24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12446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61734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25" dirty="0"/>
              <a:t>F</a:t>
            </a:r>
            <a:r>
              <a:rPr spc="-229" dirty="0"/>
              <a:t>in</a:t>
            </a:r>
            <a:r>
              <a:rPr spc="-225" dirty="0"/>
              <a:t>d</a:t>
            </a:r>
            <a:r>
              <a:rPr spc="-229" dirty="0"/>
              <a:t>in</a:t>
            </a:r>
            <a:r>
              <a:rPr spc="-5" dirty="0"/>
              <a:t>g</a:t>
            </a:r>
            <a:r>
              <a:rPr spc="-400" dirty="0"/>
              <a:t> </a:t>
            </a:r>
            <a:r>
              <a:rPr spc="-465" dirty="0"/>
              <a:t>HTM</a:t>
            </a:r>
            <a:r>
              <a:rPr spc="235" dirty="0"/>
              <a:t>L</a:t>
            </a:r>
            <a:r>
              <a:rPr spc="-190" dirty="0"/>
              <a:t>O</a:t>
            </a:r>
            <a:r>
              <a:rPr spc="-195" dirty="0"/>
              <a:t>b</a:t>
            </a:r>
            <a:r>
              <a:rPr spc="-185" dirty="0"/>
              <a:t>j</a:t>
            </a:r>
            <a:r>
              <a:rPr spc="-190" dirty="0"/>
              <a:t>e</a:t>
            </a:r>
            <a:r>
              <a:rPr spc="-195" dirty="0"/>
              <a:t>c</a:t>
            </a:r>
            <a:r>
              <a:rPr spc="-190" dirty="0"/>
              <a:t>t</a:t>
            </a:r>
            <a:r>
              <a:rPr spc="-5" dirty="0"/>
              <a:t>s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44500" y="1587500"/>
          <a:ext cx="7620000" cy="50355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8400"/>
                <a:gridCol w="4343400"/>
                <a:gridCol w="838200"/>
              </a:tblGrid>
              <a:tr h="5770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Property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A9A37A"/>
                    </a:solidFill>
                  </a:tcPr>
                </a:tc>
              </a:tr>
              <a:tr h="99606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document.baseURI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8591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ab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olu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ba</a:t>
                      </a:r>
                      <a:r>
                        <a:rPr sz="1800" spc="-1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5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UR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3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f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  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476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16192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5770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document.body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&lt;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bod</a:t>
                      </a:r>
                      <a:r>
                        <a:rPr sz="1800" spc="-1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&gt;</a:t>
                      </a:r>
                      <a:r>
                        <a:rPr sz="1800" spc="-2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79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576961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document.cookie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t'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2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oo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k</a:t>
                      </a:r>
                      <a:r>
                        <a:rPr sz="1800" spc="-9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5770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document.doctype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Re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2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t'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2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c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y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p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577088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document.forms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1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800" spc="-4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&lt;f</a:t>
                      </a:r>
                      <a:r>
                        <a:rPr sz="1800" spc="-8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1800" spc="-7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rm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&gt;</a:t>
                      </a:r>
                      <a:r>
                        <a:rPr sz="1800" spc="-2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  <a:tr h="57710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document.head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2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2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3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3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&lt;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head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&gt;</a:t>
                      </a:r>
                      <a:r>
                        <a:rPr sz="1800" spc="-2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5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3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EEB"/>
                    </a:solidFill>
                  </a:tcPr>
                </a:tc>
              </a:tr>
              <a:tr h="57707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8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document.images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</a:t>
                      </a:r>
                      <a:r>
                        <a:rPr sz="1800" spc="-9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u</a:t>
                      </a:r>
                      <a:r>
                        <a:rPr sz="1800" spc="-1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r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n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r>
                        <a:rPr sz="1800" spc="-21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5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al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l</a:t>
                      </a:r>
                      <a:r>
                        <a:rPr sz="1800" spc="-7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10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&lt;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i</a:t>
                      </a:r>
                      <a:r>
                        <a:rPr sz="1800" spc="-11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114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g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&gt;</a:t>
                      </a:r>
                      <a:r>
                        <a:rPr sz="1800" spc="-24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ele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m</a:t>
                      </a:r>
                      <a:r>
                        <a:rPr sz="1800" spc="-65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en</a:t>
                      </a:r>
                      <a:r>
                        <a:rPr sz="1800" spc="-6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t</a:t>
                      </a: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s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2D2B1F"/>
                          </a:solidFill>
                          <a:latin typeface="Arial MT"/>
                          <a:cs typeface="Arial MT"/>
                        </a:rPr>
                        <a:t>1</a:t>
                      </a:r>
                      <a:endParaRPr sz="1800">
                        <a:latin typeface="Arial MT"/>
                        <a:cs typeface="Arial MT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0DFD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67894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Chan</a:t>
            </a:r>
            <a:r>
              <a:rPr spc="-235" dirty="0"/>
              <a:t>g</a:t>
            </a:r>
            <a:r>
              <a:rPr spc="-240" dirty="0"/>
              <a:t>in</a:t>
            </a:r>
            <a:r>
              <a:rPr spc="-5" dirty="0"/>
              <a:t>g</a:t>
            </a:r>
            <a:r>
              <a:rPr spc="-440" dirty="0"/>
              <a:t> </a:t>
            </a:r>
            <a:r>
              <a:rPr spc="-465" dirty="0"/>
              <a:t>HTM</a:t>
            </a:r>
            <a:r>
              <a:rPr spc="285" dirty="0"/>
              <a:t>L</a:t>
            </a:r>
            <a:r>
              <a:rPr spc="-210" dirty="0"/>
              <a:t>C</a:t>
            </a:r>
            <a:r>
              <a:rPr spc="-220" dirty="0"/>
              <a:t>o</a:t>
            </a:r>
            <a:r>
              <a:rPr spc="-215" dirty="0"/>
              <a:t>nten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383787"/>
            <a:ext cx="6073775" cy="526923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Example</a:t>
            </a:r>
            <a:endParaRPr sz="22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9"/>
              </a:spcBef>
            </a:pP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0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bod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95"/>
              </a:spcBef>
            </a:pP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&lt;h2&gt;JavaScript</a:t>
            </a:r>
            <a:r>
              <a:rPr sz="20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can</a:t>
            </a:r>
            <a:r>
              <a:rPr sz="20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Change</a:t>
            </a:r>
            <a:r>
              <a:rPr sz="20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HTML&lt;/h2&gt;</a:t>
            </a: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5"/>
              </a:spcBef>
            </a:pPr>
            <a:r>
              <a:rPr sz="2000" spc="-125" dirty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sz="2000" spc="-245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d</a:t>
            </a:r>
            <a:r>
              <a:rPr sz="2000" spc="-65" dirty="0">
                <a:solidFill>
                  <a:srgbClr val="FF0000"/>
                </a:solidFill>
                <a:latin typeface="Times New Roman"/>
                <a:cs typeface="Times New Roman"/>
              </a:rPr>
              <a:t>="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p1</a:t>
            </a:r>
            <a:r>
              <a:rPr sz="2000" spc="-65" dirty="0">
                <a:solidFill>
                  <a:srgbClr val="FF0000"/>
                </a:solidFill>
                <a:latin typeface="Times New Roman"/>
                <a:cs typeface="Times New Roman"/>
              </a:rPr>
              <a:t>"</a:t>
            </a:r>
            <a:r>
              <a:rPr sz="2000" spc="-75" dirty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H</a:t>
            </a:r>
            <a:r>
              <a:rPr sz="2000" spc="-65" dirty="0">
                <a:solidFill>
                  <a:srgbClr val="FF0000"/>
                </a:solidFill>
                <a:latin typeface="Times New Roman"/>
                <a:cs typeface="Times New Roman"/>
              </a:rPr>
              <a:t>ell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spc="-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180" dirty="0">
                <a:solidFill>
                  <a:srgbClr val="FF0000"/>
                </a:solidFill>
                <a:latin typeface="Times New Roman"/>
                <a:cs typeface="Times New Roman"/>
              </a:rPr>
              <a:t>W</a:t>
            </a:r>
            <a:r>
              <a:rPr sz="2000" spc="-35" dirty="0">
                <a:solidFill>
                  <a:srgbClr val="FF0000"/>
                </a:solidFill>
                <a:latin typeface="Times New Roman"/>
                <a:cs typeface="Times New Roman"/>
              </a:rPr>
              <a:t>o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r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l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d!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sz="2000" spc="-45" dirty="0">
                <a:solidFill>
                  <a:srgbClr val="FF0000"/>
                </a:solidFill>
                <a:latin typeface="Times New Roman"/>
                <a:cs typeface="Times New Roman"/>
              </a:rPr>
              <a:t>/p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5"/>
              </a:spcBef>
            </a:pP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&lt;script&gt;</a:t>
            </a: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90"/>
              </a:spcBef>
            </a:pPr>
            <a:r>
              <a:rPr sz="2000" spc="-80" dirty="0">
                <a:solidFill>
                  <a:srgbClr val="FF0000"/>
                </a:solidFill>
                <a:latin typeface="Times New Roman"/>
                <a:cs typeface="Times New Roman"/>
              </a:rPr>
              <a:t>document.getElementById("p1").innerHTML</a:t>
            </a:r>
            <a:r>
              <a:rPr sz="2000" spc="-229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FF0000"/>
                </a:solidFill>
                <a:latin typeface="Times New Roman"/>
                <a:cs typeface="Times New Roman"/>
              </a:rPr>
              <a:t>="New</a:t>
            </a:r>
            <a:r>
              <a:rPr sz="20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0000"/>
                </a:solidFill>
                <a:latin typeface="Times New Roman"/>
                <a:cs typeface="Times New Roman"/>
              </a:rPr>
              <a:t>text!";</a:t>
            </a: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5"/>
              </a:spcBef>
            </a:pP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&lt;/script&gt;</a:t>
            </a: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5"/>
              </a:spcBef>
            </a:pPr>
            <a:r>
              <a:rPr sz="2000" spc="-150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spc="-15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gr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bov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000" spc="-1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ng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0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2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sc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95"/>
              </a:spcBef>
            </a:pP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bod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0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&lt;/</a:t>
            </a:r>
            <a:r>
              <a:rPr sz="20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95" dirty="0">
                <a:solidFill>
                  <a:srgbClr val="2D2B1F"/>
                </a:solidFill>
                <a:latin typeface="Times New Roman"/>
                <a:cs typeface="Times New Roman"/>
              </a:rPr>
              <a:t>Output</a:t>
            </a:r>
            <a:endParaRPr sz="22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9"/>
              </a:spcBef>
            </a:pPr>
            <a:r>
              <a:rPr sz="2000" b="1" spc="-190" dirty="0">
                <a:solidFill>
                  <a:srgbClr val="2D2B1F"/>
                </a:solidFill>
                <a:latin typeface="Times New Roman"/>
                <a:cs typeface="Times New Roman"/>
              </a:rPr>
              <a:t>Java</a:t>
            </a:r>
            <a:r>
              <a:rPr sz="2000" b="1" spc="-195" dirty="0">
                <a:solidFill>
                  <a:srgbClr val="2D2B1F"/>
                </a:solidFill>
                <a:latin typeface="Times New Roman"/>
                <a:cs typeface="Times New Roman"/>
              </a:rPr>
              <a:t>Scr</a:t>
            </a:r>
            <a:r>
              <a:rPr sz="20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b="1" spc="-1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b="1" spc="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b="1" spc="-19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b="1" spc="-19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b="1" spc="12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000" b="1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b="1" spc="-18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b="1" spc="-18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b="1" spc="-18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b="1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505"/>
              </a:spcBef>
            </a:pP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0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xt!</a:t>
            </a:r>
            <a:endParaRPr sz="2000">
              <a:latin typeface="Times New Roman"/>
              <a:cs typeface="Times New Roman"/>
            </a:endParaRPr>
          </a:p>
          <a:p>
            <a:pPr marL="309245">
              <a:lnSpc>
                <a:spcPct val="100000"/>
              </a:lnSpc>
              <a:spcBef>
                <a:spcPts val="495"/>
              </a:spcBef>
            </a:pP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gr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bov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000" spc="-1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ng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0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2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sc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0" y="133604"/>
            <a:ext cx="62299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</a:t>
            </a:r>
            <a:r>
              <a:rPr spc="-270" dirty="0"/>
              <a:t>v</a:t>
            </a:r>
            <a:r>
              <a:rPr spc="-275" dirty="0"/>
              <a:t>a</a:t>
            </a:r>
            <a:r>
              <a:rPr spc="-265" dirty="0"/>
              <a:t>S</a:t>
            </a:r>
            <a:r>
              <a:rPr spc="-275" dirty="0"/>
              <a:t>c</a:t>
            </a:r>
            <a:r>
              <a:rPr spc="-270" dirty="0"/>
              <a:t>r</a:t>
            </a:r>
            <a:r>
              <a:rPr spc="-275" dirty="0"/>
              <a:t>i</a:t>
            </a:r>
            <a:r>
              <a:rPr spc="-270" dirty="0"/>
              <a:t>p</a:t>
            </a:r>
            <a:r>
              <a:rPr spc="-5" dirty="0"/>
              <a:t>t</a:t>
            </a:r>
            <a:r>
              <a:rPr spc="-690" dirty="0"/>
              <a:t> </a:t>
            </a:r>
            <a:r>
              <a:rPr spc="-190" dirty="0"/>
              <a:t>A</a:t>
            </a:r>
            <a:r>
              <a:rPr spc="-180" dirty="0"/>
              <a:t>d</a:t>
            </a:r>
            <a:r>
              <a:rPr spc="-185" dirty="0"/>
              <a:t>van</a:t>
            </a:r>
            <a:r>
              <a:rPr spc="-190" dirty="0"/>
              <a:t>t</a:t>
            </a:r>
            <a:r>
              <a:rPr spc="-185" dirty="0"/>
              <a:t>age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92" y="772909"/>
            <a:ext cx="6538595" cy="5697855"/>
          </a:xfrm>
          <a:prstGeom prst="rect">
            <a:avLst/>
          </a:prstGeom>
        </p:spPr>
        <p:txBody>
          <a:bodyPr vert="horz" wrap="square" lIns="0" tIns="21717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71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800" spc="-15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ll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int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ac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tivit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su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3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61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Implementing</a:t>
            </a:r>
            <a:r>
              <a:rPr sz="28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2D2B1F"/>
                </a:solidFill>
                <a:latin typeface="Times New Roman"/>
                <a:cs typeface="Times New Roman"/>
              </a:rPr>
              <a:t>form</a:t>
            </a:r>
            <a:r>
              <a:rPr sz="28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validation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59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React</a:t>
            </a:r>
            <a:r>
              <a:rPr sz="28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800" spc="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user</a:t>
            </a:r>
            <a:r>
              <a:rPr sz="28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actions,</a:t>
            </a:r>
            <a:r>
              <a:rPr sz="28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e.g.</a:t>
            </a:r>
            <a:r>
              <a:rPr sz="28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handle</a:t>
            </a:r>
            <a:r>
              <a:rPr sz="2800" spc="-3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40" dirty="0">
                <a:solidFill>
                  <a:srgbClr val="2D2B1F"/>
                </a:solidFill>
                <a:latin typeface="Times New Roman"/>
                <a:cs typeface="Times New Roman"/>
              </a:rPr>
              <a:t>keys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60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15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ng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in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14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ov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4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ous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ov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55" dirty="0">
                <a:solidFill>
                  <a:srgbClr val="2D2B1F"/>
                </a:solidFill>
                <a:latin typeface="Times New Roman"/>
                <a:cs typeface="Times New Roman"/>
              </a:rPr>
              <a:t>it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60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tion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800" spc="-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3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4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pp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ea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pear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60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13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ng</a:t>
            </a:r>
            <a:r>
              <a:rPr sz="2800" spc="-12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3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dyn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ll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59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rfor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800" spc="-13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8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61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Custom</a:t>
            </a:r>
            <a:r>
              <a:rPr sz="28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55" dirty="0">
                <a:solidFill>
                  <a:srgbClr val="2D2B1F"/>
                </a:solidFill>
                <a:latin typeface="Times New Roman"/>
                <a:cs typeface="Times New Roman"/>
              </a:rPr>
              <a:t>HTML</a:t>
            </a:r>
            <a:r>
              <a:rPr sz="2800" spc="-4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controls,</a:t>
            </a:r>
            <a:r>
              <a:rPr sz="28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e.g.</a:t>
            </a:r>
            <a:r>
              <a:rPr sz="28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scrollable</a:t>
            </a:r>
            <a:r>
              <a:rPr sz="28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2D2B1F"/>
                </a:solidFill>
                <a:latin typeface="Times New Roman"/>
                <a:cs typeface="Times New Roman"/>
              </a:rPr>
              <a:t>table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595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Implementing</a:t>
            </a:r>
            <a:r>
              <a:rPr sz="28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25" dirty="0">
                <a:solidFill>
                  <a:srgbClr val="2D2B1F"/>
                </a:solidFill>
                <a:latin typeface="Times New Roman"/>
                <a:cs typeface="Times New Roman"/>
              </a:rPr>
              <a:t>AJAX</a:t>
            </a:r>
            <a:r>
              <a:rPr sz="2800" spc="-4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functionality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860903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214706"/>
            <a:ext cx="8464550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-215" dirty="0"/>
              <a:t>C</a:t>
            </a:r>
            <a:r>
              <a:rPr sz="4100" spc="-225" dirty="0"/>
              <a:t>h</a:t>
            </a:r>
            <a:r>
              <a:rPr sz="4100" spc="-215" dirty="0"/>
              <a:t>a</a:t>
            </a:r>
            <a:r>
              <a:rPr sz="4100" spc="-220" dirty="0"/>
              <a:t>n</a:t>
            </a:r>
            <a:r>
              <a:rPr sz="4100" spc="-225" dirty="0"/>
              <a:t>g</a:t>
            </a:r>
            <a:r>
              <a:rPr sz="4100" spc="-220" dirty="0"/>
              <a:t>in</a:t>
            </a:r>
            <a:r>
              <a:rPr sz="4100" dirty="0"/>
              <a:t>g</a:t>
            </a:r>
            <a:r>
              <a:rPr sz="4100" spc="-540" dirty="0"/>
              <a:t> </a:t>
            </a:r>
            <a:r>
              <a:rPr sz="4100" spc="-110" dirty="0"/>
              <a:t>t</a:t>
            </a:r>
            <a:r>
              <a:rPr sz="4100" spc="-114" dirty="0"/>
              <a:t>h</a:t>
            </a:r>
            <a:r>
              <a:rPr sz="4100" dirty="0"/>
              <a:t>e</a:t>
            </a:r>
            <a:r>
              <a:rPr sz="4100" spc="-425" dirty="0"/>
              <a:t> </a:t>
            </a:r>
            <a:r>
              <a:rPr sz="4100" spc="-215" dirty="0"/>
              <a:t>Val</a:t>
            </a:r>
            <a:r>
              <a:rPr sz="4100" spc="-225" dirty="0"/>
              <a:t>u</a:t>
            </a:r>
            <a:r>
              <a:rPr sz="4100" dirty="0"/>
              <a:t>e</a:t>
            </a:r>
            <a:r>
              <a:rPr sz="4100" spc="-570" dirty="0"/>
              <a:t> </a:t>
            </a:r>
            <a:r>
              <a:rPr sz="4100" spc="-114" dirty="0"/>
              <a:t>o</a:t>
            </a:r>
            <a:r>
              <a:rPr sz="4100" dirty="0"/>
              <a:t>f</a:t>
            </a:r>
            <a:r>
              <a:rPr sz="4100" spc="-425" dirty="0"/>
              <a:t> </a:t>
            </a:r>
            <a:r>
              <a:rPr sz="4100" spc="-155" dirty="0"/>
              <a:t>a</a:t>
            </a:r>
            <a:r>
              <a:rPr sz="4100" dirty="0"/>
              <a:t>n</a:t>
            </a:r>
            <a:r>
              <a:rPr sz="4100" spc="-465" dirty="0"/>
              <a:t> </a:t>
            </a:r>
            <a:r>
              <a:rPr sz="4100" spc="-165" dirty="0"/>
              <a:t>A</a:t>
            </a:r>
            <a:r>
              <a:rPr sz="4100" spc="-160" dirty="0"/>
              <a:t>ttr</a:t>
            </a:r>
            <a:r>
              <a:rPr sz="4100" spc="-155" dirty="0"/>
              <a:t>ib</a:t>
            </a:r>
            <a:r>
              <a:rPr sz="4100" spc="-165" dirty="0"/>
              <a:t>u</a:t>
            </a:r>
            <a:r>
              <a:rPr sz="4100" spc="-160" dirty="0"/>
              <a:t>t</a:t>
            </a:r>
            <a:r>
              <a:rPr sz="4100" dirty="0"/>
              <a:t>e</a:t>
            </a:r>
            <a:endParaRPr sz="4100"/>
          </a:p>
        </p:txBody>
      </p:sp>
      <p:sp>
        <p:nvSpPr>
          <p:cNvPr id="3" name="object 3"/>
          <p:cNvSpPr txBox="1"/>
          <p:nvPr/>
        </p:nvSpPr>
        <p:spPr>
          <a:xfrm>
            <a:off x="380491" y="894010"/>
            <a:ext cx="6350000" cy="4101465"/>
          </a:xfrm>
          <a:prstGeom prst="rect">
            <a:avLst/>
          </a:prstGeom>
        </p:spPr>
        <p:txBody>
          <a:bodyPr vert="horz" wrap="square" lIns="0" tIns="8255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5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Example</a:t>
            </a:r>
            <a:endParaRPr sz="22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515"/>
              </a:spcBef>
            </a:pP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&lt;html&gt;&lt;body&gt;</a:t>
            </a:r>
            <a:endParaRPr sz="2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490"/>
              </a:spcBef>
            </a:pP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&lt;img</a:t>
            </a:r>
            <a:r>
              <a:rPr sz="20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id="image"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src="smiley.gif"</a:t>
            </a:r>
            <a:r>
              <a:rPr sz="20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width="160"</a:t>
            </a:r>
            <a:r>
              <a:rPr sz="20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height="120"&gt;</a:t>
            </a:r>
            <a:endParaRPr sz="2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505"/>
              </a:spcBef>
            </a:pP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&lt;script&gt;</a:t>
            </a:r>
            <a:endParaRPr sz="2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505"/>
              </a:spcBef>
            </a:pPr>
            <a:r>
              <a:rPr sz="2000" spc="-80" dirty="0">
                <a:solidFill>
                  <a:srgbClr val="FF0000"/>
                </a:solidFill>
                <a:latin typeface="Times New Roman"/>
                <a:cs typeface="Times New Roman"/>
              </a:rPr>
              <a:t>document.getElementById("image").src</a:t>
            </a:r>
            <a:r>
              <a:rPr sz="2000" spc="-150" dirty="0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FF0000"/>
                </a:solidFill>
                <a:latin typeface="Times New Roman"/>
                <a:cs typeface="Times New Roman"/>
              </a:rPr>
              <a:t>="landscape.jpg";</a:t>
            </a:r>
            <a:endParaRPr sz="2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495"/>
              </a:spcBef>
            </a:pP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&lt;/script&gt;</a:t>
            </a:r>
            <a:endParaRPr sz="2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500"/>
              </a:spcBef>
            </a:pPr>
            <a:r>
              <a:rPr sz="2000" spc="-120" dirty="0">
                <a:solidFill>
                  <a:srgbClr val="2D2B1F"/>
                </a:solidFill>
                <a:latin typeface="Times New Roman"/>
                <a:cs typeface="Times New Roman"/>
              </a:rPr>
              <a:t>&lt;p&gt;The</a:t>
            </a:r>
            <a:r>
              <a:rPr sz="20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original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image</a:t>
            </a:r>
            <a:r>
              <a:rPr sz="20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was</a:t>
            </a:r>
            <a:r>
              <a:rPr sz="20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smiley.gif,</a:t>
            </a:r>
            <a:r>
              <a:rPr sz="20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2D2B1F"/>
                </a:solidFill>
                <a:latin typeface="Times New Roman"/>
                <a:cs typeface="Times New Roman"/>
              </a:rPr>
              <a:t>but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script</a:t>
            </a:r>
            <a:r>
              <a:rPr sz="20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changed</a:t>
            </a:r>
            <a:r>
              <a:rPr sz="20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65" dirty="0">
                <a:solidFill>
                  <a:srgbClr val="2D2B1F"/>
                </a:solidFill>
                <a:latin typeface="Times New Roman"/>
                <a:cs typeface="Times New Roman"/>
              </a:rPr>
              <a:t>itto</a:t>
            </a:r>
            <a:endParaRPr sz="2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5"/>
              </a:spcBef>
            </a:pP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landscape.jpg&lt;/p&gt;</a:t>
            </a:r>
            <a:endParaRPr sz="2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505"/>
              </a:spcBef>
            </a:pP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&lt;/body&gt;&lt;/html&gt;</a:t>
            </a: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95" dirty="0">
                <a:solidFill>
                  <a:srgbClr val="2D2B1F"/>
                </a:solidFill>
                <a:latin typeface="Arial"/>
                <a:cs typeface="Arial"/>
              </a:rPr>
              <a:t>Output</a:t>
            </a:r>
            <a:endParaRPr sz="2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2200" y="5029196"/>
            <a:ext cx="6096000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1777364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b="0" spc="-215" dirty="0">
                <a:solidFill>
                  <a:srgbClr val="675E46"/>
                </a:solidFill>
                <a:latin typeface="Georgia"/>
                <a:cs typeface="Georgia"/>
              </a:rPr>
              <a:t>Outline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44500" y="1939035"/>
            <a:ext cx="7645400" cy="4123054"/>
            <a:chOff x="444500" y="1939035"/>
            <a:chExt cx="7645400" cy="4123054"/>
          </a:xfrm>
        </p:grpSpPr>
        <p:sp>
          <p:nvSpPr>
            <p:cNvPr id="4" name="object 4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4"/>
                  </a:lnTo>
                  <a:lnTo>
                    <a:pt x="134340" y="17272"/>
                  </a:lnTo>
                  <a:lnTo>
                    <a:pt x="96977" y="37591"/>
                  </a:lnTo>
                  <a:lnTo>
                    <a:pt x="64427" y="64388"/>
                  </a:lnTo>
                  <a:lnTo>
                    <a:pt x="37566" y="96900"/>
                  </a:lnTo>
                  <a:lnTo>
                    <a:pt x="17284" y="134365"/>
                  </a:lnTo>
                  <a:lnTo>
                    <a:pt x="4470" y="175640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70" y="1144142"/>
                  </a:lnTo>
                  <a:lnTo>
                    <a:pt x="17284" y="1185417"/>
                  </a:lnTo>
                  <a:lnTo>
                    <a:pt x="37566" y="1222755"/>
                  </a:lnTo>
                  <a:lnTo>
                    <a:pt x="64427" y="1255267"/>
                  </a:lnTo>
                  <a:lnTo>
                    <a:pt x="96977" y="1282191"/>
                  </a:lnTo>
                  <a:lnTo>
                    <a:pt x="134340" y="1302512"/>
                  </a:lnTo>
                  <a:lnTo>
                    <a:pt x="175628" y="1315339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58" y="1315339"/>
                  </a:lnTo>
                  <a:lnTo>
                    <a:pt x="7485633" y="1302512"/>
                  </a:lnTo>
                  <a:lnTo>
                    <a:pt x="7523099" y="1282191"/>
                  </a:lnTo>
                  <a:lnTo>
                    <a:pt x="7555610" y="1255267"/>
                  </a:lnTo>
                  <a:lnTo>
                    <a:pt x="7582408" y="1222755"/>
                  </a:lnTo>
                  <a:lnTo>
                    <a:pt x="7602728" y="1185417"/>
                  </a:lnTo>
                  <a:lnTo>
                    <a:pt x="7615555" y="1144142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55" y="175640"/>
                  </a:lnTo>
                  <a:lnTo>
                    <a:pt x="7602728" y="134365"/>
                  </a:lnTo>
                  <a:lnTo>
                    <a:pt x="7582408" y="96900"/>
                  </a:lnTo>
                  <a:lnTo>
                    <a:pt x="7555610" y="64388"/>
                  </a:lnTo>
                  <a:lnTo>
                    <a:pt x="7523099" y="37591"/>
                  </a:lnTo>
                  <a:lnTo>
                    <a:pt x="7485633" y="17272"/>
                  </a:lnTo>
                  <a:lnTo>
                    <a:pt x="7444358" y="4444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3A19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7200" y="1951735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70" y="175640"/>
                  </a:lnTo>
                  <a:lnTo>
                    <a:pt x="17284" y="134365"/>
                  </a:lnTo>
                  <a:lnTo>
                    <a:pt x="37566" y="96900"/>
                  </a:lnTo>
                  <a:lnTo>
                    <a:pt x="64427" y="64388"/>
                  </a:lnTo>
                  <a:lnTo>
                    <a:pt x="96977" y="37591"/>
                  </a:lnTo>
                  <a:lnTo>
                    <a:pt x="134340" y="17272"/>
                  </a:lnTo>
                  <a:lnTo>
                    <a:pt x="175628" y="4444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4"/>
                  </a:lnTo>
                  <a:lnTo>
                    <a:pt x="7485633" y="17272"/>
                  </a:lnTo>
                  <a:lnTo>
                    <a:pt x="7523099" y="37591"/>
                  </a:lnTo>
                  <a:lnTo>
                    <a:pt x="7555610" y="64388"/>
                  </a:lnTo>
                  <a:lnTo>
                    <a:pt x="7582408" y="96900"/>
                  </a:lnTo>
                  <a:lnTo>
                    <a:pt x="7602728" y="134365"/>
                  </a:lnTo>
                  <a:lnTo>
                    <a:pt x="7615555" y="175640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55" y="1144142"/>
                  </a:lnTo>
                  <a:lnTo>
                    <a:pt x="7602728" y="1185417"/>
                  </a:lnTo>
                  <a:lnTo>
                    <a:pt x="7582408" y="1222755"/>
                  </a:lnTo>
                  <a:lnTo>
                    <a:pt x="7555610" y="1255267"/>
                  </a:lnTo>
                  <a:lnTo>
                    <a:pt x="7523099" y="1282191"/>
                  </a:lnTo>
                  <a:lnTo>
                    <a:pt x="7485633" y="1302512"/>
                  </a:lnTo>
                  <a:lnTo>
                    <a:pt x="7444358" y="1315339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28" y="1315339"/>
                  </a:lnTo>
                  <a:lnTo>
                    <a:pt x="134340" y="1302512"/>
                  </a:lnTo>
                  <a:lnTo>
                    <a:pt x="96977" y="1282191"/>
                  </a:lnTo>
                  <a:lnTo>
                    <a:pt x="64427" y="1255267"/>
                  </a:lnTo>
                  <a:lnTo>
                    <a:pt x="37566" y="1222755"/>
                  </a:lnTo>
                  <a:lnTo>
                    <a:pt x="17284" y="1185417"/>
                  </a:lnTo>
                  <a:lnTo>
                    <a:pt x="4470" y="1144142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4"/>
                  </a:lnTo>
                  <a:lnTo>
                    <a:pt x="134340" y="17271"/>
                  </a:lnTo>
                  <a:lnTo>
                    <a:pt x="96977" y="37591"/>
                  </a:lnTo>
                  <a:lnTo>
                    <a:pt x="64427" y="64388"/>
                  </a:lnTo>
                  <a:lnTo>
                    <a:pt x="37566" y="97027"/>
                  </a:lnTo>
                  <a:lnTo>
                    <a:pt x="17284" y="134365"/>
                  </a:lnTo>
                  <a:lnTo>
                    <a:pt x="4470" y="175640"/>
                  </a:lnTo>
                  <a:lnTo>
                    <a:pt x="0" y="219963"/>
                  </a:lnTo>
                  <a:lnTo>
                    <a:pt x="0" y="1099819"/>
                  </a:lnTo>
                  <a:lnTo>
                    <a:pt x="4470" y="1144142"/>
                  </a:lnTo>
                  <a:lnTo>
                    <a:pt x="17284" y="1185417"/>
                  </a:lnTo>
                  <a:lnTo>
                    <a:pt x="37566" y="1222755"/>
                  </a:lnTo>
                  <a:lnTo>
                    <a:pt x="64427" y="1255267"/>
                  </a:lnTo>
                  <a:lnTo>
                    <a:pt x="96977" y="1282191"/>
                  </a:lnTo>
                  <a:lnTo>
                    <a:pt x="134340" y="1302511"/>
                  </a:lnTo>
                  <a:lnTo>
                    <a:pt x="175628" y="1315339"/>
                  </a:lnTo>
                  <a:lnTo>
                    <a:pt x="219964" y="1319783"/>
                  </a:lnTo>
                  <a:lnTo>
                    <a:pt x="7400035" y="1319783"/>
                  </a:lnTo>
                  <a:lnTo>
                    <a:pt x="7444358" y="1315339"/>
                  </a:lnTo>
                  <a:lnTo>
                    <a:pt x="7485633" y="1302511"/>
                  </a:lnTo>
                  <a:lnTo>
                    <a:pt x="7523099" y="1282191"/>
                  </a:lnTo>
                  <a:lnTo>
                    <a:pt x="7555610" y="1255267"/>
                  </a:lnTo>
                  <a:lnTo>
                    <a:pt x="7582408" y="1222755"/>
                  </a:lnTo>
                  <a:lnTo>
                    <a:pt x="7602728" y="1185417"/>
                  </a:lnTo>
                  <a:lnTo>
                    <a:pt x="7615555" y="1144142"/>
                  </a:lnTo>
                  <a:lnTo>
                    <a:pt x="7620000" y="1099819"/>
                  </a:lnTo>
                  <a:lnTo>
                    <a:pt x="7620000" y="219963"/>
                  </a:lnTo>
                  <a:lnTo>
                    <a:pt x="7615555" y="175640"/>
                  </a:lnTo>
                  <a:lnTo>
                    <a:pt x="7602728" y="134365"/>
                  </a:lnTo>
                  <a:lnTo>
                    <a:pt x="7582408" y="97027"/>
                  </a:lnTo>
                  <a:lnTo>
                    <a:pt x="7555610" y="64388"/>
                  </a:lnTo>
                  <a:lnTo>
                    <a:pt x="7523099" y="37591"/>
                  </a:lnTo>
                  <a:lnTo>
                    <a:pt x="7485633" y="17271"/>
                  </a:lnTo>
                  <a:lnTo>
                    <a:pt x="7444358" y="4444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92B4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57200" y="3340607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3"/>
                  </a:moveTo>
                  <a:lnTo>
                    <a:pt x="4470" y="175640"/>
                  </a:lnTo>
                  <a:lnTo>
                    <a:pt x="17284" y="134365"/>
                  </a:lnTo>
                  <a:lnTo>
                    <a:pt x="37566" y="97027"/>
                  </a:lnTo>
                  <a:lnTo>
                    <a:pt x="64427" y="64388"/>
                  </a:lnTo>
                  <a:lnTo>
                    <a:pt x="96977" y="37591"/>
                  </a:lnTo>
                  <a:lnTo>
                    <a:pt x="134340" y="17271"/>
                  </a:lnTo>
                  <a:lnTo>
                    <a:pt x="175628" y="4444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4"/>
                  </a:lnTo>
                  <a:lnTo>
                    <a:pt x="7485633" y="17271"/>
                  </a:lnTo>
                  <a:lnTo>
                    <a:pt x="7523099" y="37591"/>
                  </a:lnTo>
                  <a:lnTo>
                    <a:pt x="7555610" y="64388"/>
                  </a:lnTo>
                  <a:lnTo>
                    <a:pt x="7582408" y="97027"/>
                  </a:lnTo>
                  <a:lnTo>
                    <a:pt x="7602728" y="134365"/>
                  </a:lnTo>
                  <a:lnTo>
                    <a:pt x="7615555" y="175640"/>
                  </a:lnTo>
                  <a:lnTo>
                    <a:pt x="7620000" y="219963"/>
                  </a:lnTo>
                  <a:lnTo>
                    <a:pt x="7620000" y="1099819"/>
                  </a:lnTo>
                  <a:lnTo>
                    <a:pt x="7615555" y="1144142"/>
                  </a:lnTo>
                  <a:lnTo>
                    <a:pt x="7602728" y="1185417"/>
                  </a:lnTo>
                  <a:lnTo>
                    <a:pt x="7582408" y="1222755"/>
                  </a:lnTo>
                  <a:lnTo>
                    <a:pt x="7555610" y="1255267"/>
                  </a:lnTo>
                  <a:lnTo>
                    <a:pt x="7523099" y="1282191"/>
                  </a:lnTo>
                  <a:lnTo>
                    <a:pt x="7485633" y="1302511"/>
                  </a:lnTo>
                  <a:lnTo>
                    <a:pt x="7444358" y="1315339"/>
                  </a:lnTo>
                  <a:lnTo>
                    <a:pt x="7400035" y="1319783"/>
                  </a:lnTo>
                  <a:lnTo>
                    <a:pt x="219964" y="1319783"/>
                  </a:lnTo>
                  <a:lnTo>
                    <a:pt x="175628" y="1315339"/>
                  </a:lnTo>
                  <a:lnTo>
                    <a:pt x="134340" y="1302511"/>
                  </a:lnTo>
                  <a:lnTo>
                    <a:pt x="96977" y="1282191"/>
                  </a:lnTo>
                  <a:lnTo>
                    <a:pt x="64427" y="1255267"/>
                  </a:lnTo>
                  <a:lnTo>
                    <a:pt x="37566" y="1222755"/>
                  </a:lnTo>
                  <a:lnTo>
                    <a:pt x="17284" y="1185417"/>
                  </a:lnTo>
                  <a:lnTo>
                    <a:pt x="4470" y="1144142"/>
                  </a:lnTo>
                  <a:lnTo>
                    <a:pt x="0" y="1099819"/>
                  </a:lnTo>
                  <a:lnTo>
                    <a:pt x="0" y="21996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7400035" y="0"/>
                  </a:moveTo>
                  <a:lnTo>
                    <a:pt x="219964" y="0"/>
                  </a:lnTo>
                  <a:lnTo>
                    <a:pt x="175628" y="4445"/>
                  </a:lnTo>
                  <a:lnTo>
                    <a:pt x="134340" y="17272"/>
                  </a:lnTo>
                  <a:lnTo>
                    <a:pt x="96977" y="37592"/>
                  </a:lnTo>
                  <a:lnTo>
                    <a:pt x="64427" y="64389"/>
                  </a:lnTo>
                  <a:lnTo>
                    <a:pt x="37566" y="97028"/>
                  </a:lnTo>
                  <a:lnTo>
                    <a:pt x="17284" y="134366"/>
                  </a:lnTo>
                  <a:lnTo>
                    <a:pt x="4470" y="175641"/>
                  </a:lnTo>
                  <a:lnTo>
                    <a:pt x="0" y="219964"/>
                  </a:lnTo>
                  <a:lnTo>
                    <a:pt x="0" y="1099820"/>
                  </a:lnTo>
                  <a:lnTo>
                    <a:pt x="4470" y="1144143"/>
                  </a:lnTo>
                  <a:lnTo>
                    <a:pt x="17284" y="1185430"/>
                  </a:lnTo>
                  <a:lnTo>
                    <a:pt x="37566" y="1222794"/>
                  </a:lnTo>
                  <a:lnTo>
                    <a:pt x="64427" y="1255356"/>
                  </a:lnTo>
                  <a:lnTo>
                    <a:pt x="96977" y="1282217"/>
                  </a:lnTo>
                  <a:lnTo>
                    <a:pt x="134340" y="1302499"/>
                  </a:lnTo>
                  <a:lnTo>
                    <a:pt x="175628" y="1315313"/>
                  </a:lnTo>
                  <a:lnTo>
                    <a:pt x="219964" y="1319784"/>
                  </a:lnTo>
                  <a:lnTo>
                    <a:pt x="7400035" y="1319784"/>
                  </a:lnTo>
                  <a:lnTo>
                    <a:pt x="7444358" y="1315313"/>
                  </a:lnTo>
                  <a:lnTo>
                    <a:pt x="7485633" y="1302499"/>
                  </a:lnTo>
                  <a:lnTo>
                    <a:pt x="7523099" y="1282217"/>
                  </a:lnTo>
                  <a:lnTo>
                    <a:pt x="7555610" y="1255356"/>
                  </a:lnTo>
                  <a:lnTo>
                    <a:pt x="7582408" y="1222794"/>
                  </a:lnTo>
                  <a:lnTo>
                    <a:pt x="7602728" y="1185430"/>
                  </a:lnTo>
                  <a:lnTo>
                    <a:pt x="7615555" y="1144143"/>
                  </a:lnTo>
                  <a:lnTo>
                    <a:pt x="7620000" y="1099820"/>
                  </a:lnTo>
                  <a:lnTo>
                    <a:pt x="7620000" y="219964"/>
                  </a:lnTo>
                  <a:lnTo>
                    <a:pt x="7615555" y="175641"/>
                  </a:lnTo>
                  <a:lnTo>
                    <a:pt x="7602728" y="134366"/>
                  </a:lnTo>
                  <a:lnTo>
                    <a:pt x="7582408" y="97028"/>
                  </a:lnTo>
                  <a:lnTo>
                    <a:pt x="7555610" y="64389"/>
                  </a:lnTo>
                  <a:lnTo>
                    <a:pt x="7523099" y="37592"/>
                  </a:lnTo>
                  <a:lnTo>
                    <a:pt x="7485633" y="17272"/>
                  </a:lnTo>
                  <a:lnTo>
                    <a:pt x="7444358" y="4445"/>
                  </a:lnTo>
                  <a:lnTo>
                    <a:pt x="7400035" y="0"/>
                  </a:lnTo>
                  <a:close/>
                </a:path>
              </a:pathLst>
            </a:custGeom>
            <a:solidFill>
              <a:srgbClr val="C69F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57200" y="4729479"/>
              <a:ext cx="7620000" cy="1320165"/>
            </a:xfrm>
            <a:custGeom>
              <a:avLst/>
              <a:gdLst/>
              <a:ahLst/>
              <a:cxnLst/>
              <a:rect l="l" t="t" r="r" b="b"/>
              <a:pathLst>
                <a:path w="7620000" h="1320164">
                  <a:moveTo>
                    <a:pt x="0" y="219964"/>
                  </a:moveTo>
                  <a:lnTo>
                    <a:pt x="4470" y="175641"/>
                  </a:lnTo>
                  <a:lnTo>
                    <a:pt x="17284" y="134366"/>
                  </a:lnTo>
                  <a:lnTo>
                    <a:pt x="37566" y="97028"/>
                  </a:lnTo>
                  <a:lnTo>
                    <a:pt x="64427" y="64389"/>
                  </a:lnTo>
                  <a:lnTo>
                    <a:pt x="96977" y="37592"/>
                  </a:lnTo>
                  <a:lnTo>
                    <a:pt x="134340" y="17272"/>
                  </a:lnTo>
                  <a:lnTo>
                    <a:pt x="175628" y="4445"/>
                  </a:lnTo>
                  <a:lnTo>
                    <a:pt x="219964" y="0"/>
                  </a:lnTo>
                  <a:lnTo>
                    <a:pt x="7400035" y="0"/>
                  </a:lnTo>
                  <a:lnTo>
                    <a:pt x="7444358" y="4445"/>
                  </a:lnTo>
                  <a:lnTo>
                    <a:pt x="7485633" y="17272"/>
                  </a:lnTo>
                  <a:lnTo>
                    <a:pt x="7523099" y="37592"/>
                  </a:lnTo>
                  <a:lnTo>
                    <a:pt x="7555610" y="64389"/>
                  </a:lnTo>
                  <a:lnTo>
                    <a:pt x="7582408" y="97028"/>
                  </a:lnTo>
                  <a:lnTo>
                    <a:pt x="7602728" y="134366"/>
                  </a:lnTo>
                  <a:lnTo>
                    <a:pt x="7615555" y="175641"/>
                  </a:lnTo>
                  <a:lnTo>
                    <a:pt x="7620000" y="219964"/>
                  </a:lnTo>
                  <a:lnTo>
                    <a:pt x="7620000" y="1099820"/>
                  </a:lnTo>
                  <a:lnTo>
                    <a:pt x="7615555" y="1144143"/>
                  </a:lnTo>
                  <a:lnTo>
                    <a:pt x="7602728" y="1185430"/>
                  </a:lnTo>
                  <a:lnTo>
                    <a:pt x="7582408" y="1222794"/>
                  </a:lnTo>
                  <a:lnTo>
                    <a:pt x="7555610" y="1255356"/>
                  </a:lnTo>
                  <a:lnTo>
                    <a:pt x="7523099" y="1282217"/>
                  </a:lnTo>
                  <a:lnTo>
                    <a:pt x="7485633" y="1302499"/>
                  </a:lnTo>
                  <a:lnTo>
                    <a:pt x="7444358" y="1315313"/>
                  </a:lnTo>
                  <a:lnTo>
                    <a:pt x="7400035" y="1319784"/>
                  </a:lnTo>
                  <a:lnTo>
                    <a:pt x="219964" y="1319784"/>
                  </a:lnTo>
                  <a:lnTo>
                    <a:pt x="175628" y="1315313"/>
                  </a:lnTo>
                  <a:lnTo>
                    <a:pt x="134340" y="1302499"/>
                  </a:lnTo>
                  <a:lnTo>
                    <a:pt x="96977" y="1282217"/>
                  </a:lnTo>
                  <a:lnTo>
                    <a:pt x="64427" y="1255356"/>
                  </a:lnTo>
                  <a:lnTo>
                    <a:pt x="37566" y="1222794"/>
                  </a:lnTo>
                  <a:lnTo>
                    <a:pt x="17284" y="1185430"/>
                  </a:lnTo>
                  <a:lnTo>
                    <a:pt x="4470" y="1144143"/>
                  </a:lnTo>
                  <a:lnTo>
                    <a:pt x="0" y="1099820"/>
                  </a:lnTo>
                  <a:lnTo>
                    <a:pt x="0" y="21996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00252" y="2038858"/>
            <a:ext cx="7125970" cy="386080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419734" algn="just">
              <a:lnSpc>
                <a:spcPts val="2650"/>
              </a:lnSpc>
              <a:spcBef>
                <a:spcPts val="380"/>
              </a:spcBef>
            </a:pPr>
            <a:r>
              <a:rPr sz="2400" spc="-135" dirty="0">
                <a:solidFill>
                  <a:srgbClr val="7D7D7D"/>
                </a:solidFill>
                <a:latin typeface="Arial MT"/>
                <a:cs typeface="Arial MT"/>
              </a:rPr>
              <a:t>JavaScript:</a:t>
            </a:r>
            <a:r>
              <a:rPr sz="2400" spc="-29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90" dirty="0">
                <a:solidFill>
                  <a:srgbClr val="7D7D7D"/>
                </a:solidFill>
                <a:latin typeface="Arial MT"/>
                <a:cs typeface="Arial MT"/>
              </a:rPr>
              <a:t>Overview</a:t>
            </a:r>
            <a:r>
              <a:rPr sz="2400" spc="-2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7D7D7D"/>
                </a:solidFill>
                <a:latin typeface="Arial MT"/>
                <a:cs typeface="Arial MT"/>
              </a:rPr>
              <a:t>of</a:t>
            </a:r>
            <a:r>
              <a:rPr sz="2400" spc="-2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45" dirty="0">
                <a:solidFill>
                  <a:srgbClr val="7D7D7D"/>
                </a:solidFill>
                <a:latin typeface="Arial MT"/>
                <a:cs typeface="Arial MT"/>
              </a:rPr>
              <a:t>JavaScript,</a:t>
            </a:r>
            <a:r>
              <a:rPr sz="2400" spc="-254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7D7D7D"/>
                </a:solidFill>
                <a:latin typeface="Arial MT"/>
                <a:cs typeface="Arial MT"/>
              </a:rPr>
              <a:t>using</a:t>
            </a:r>
            <a:r>
              <a:rPr sz="2400" spc="-25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204" dirty="0">
                <a:solidFill>
                  <a:srgbClr val="7D7D7D"/>
                </a:solidFill>
                <a:latin typeface="Arial MT"/>
                <a:cs typeface="Arial MT"/>
              </a:rPr>
              <a:t>JSin</a:t>
            </a:r>
            <a:r>
              <a:rPr sz="2400" spc="-5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7D7D7D"/>
                </a:solidFill>
                <a:latin typeface="Arial MT"/>
                <a:cs typeface="Arial MT"/>
              </a:rPr>
              <a:t>anHTML </a:t>
            </a:r>
            <a:r>
              <a:rPr sz="2400" spc="-65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7D7D7D"/>
                </a:solidFill>
                <a:latin typeface="Arial MT"/>
                <a:cs typeface="Arial MT"/>
              </a:rPr>
              <a:t>(Embedded, </a:t>
            </a:r>
            <a:r>
              <a:rPr sz="2400" spc="-95" dirty="0">
                <a:solidFill>
                  <a:srgbClr val="7D7D7D"/>
                </a:solidFill>
                <a:latin typeface="Arial MT"/>
                <a:cs typeface="Arial MT"/>
              </a:rPr>
              <a:t>External), </a:t>
            </a:r>
            <a:r>
              <a:rPr sz="2400" spc="-114" dirty="0">
                <a:solidFill>
                  <a:srgbClr val="7D7D7D"/>
                </a:solidFill>
                <a:latin typeface="Arial MT"/>
                <a:cs typeface="Arial MT"/>
              </a:rPr>
              <a:t>Data </a:t>
            </a:r>
            <a:r>
              <a:rPr sz="2400" spc="-85" dirty="0">
                <a:solidFill>
                  <a:srgbClr val="7D7D7D"/>
                </a:solidFill>
                <a:latin typeface="Arial MT"/>
                <a:cs typeface="Arial MT"/>
              </a:rPr>
              <a:t>types, </a:t>
            </a:r>
            <a:r>
              <a:rPr sz="2400" spc="-75" dirty="0">
                <a:solidFill>
                  <a:srgbClr val="7D7D7D"/>
                </a:solidFill>
                <a:latin typeface="Arial MT"/>
                <a:cs typeface="Arial MT"/>
              </a:rPr>
              <a:t>Control </a:t>
            </a:r>
            <a:r>
              <a:rPr sz="2400" spc="-90" dirty="0">
                <a:solidFill>
                  <a:srgbClr val="7D7D7D"/>
                </a:solidFill>
                <a:latin typeface="Arial MT"/>
                <a:cs typeface="Arial MT"/>
              </a:rPr>
              <a:t>Structures, </a:t>
            </a:r>
            <a:r>
              <a:rPr sz="2400" spc="-65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7D7D7D"/>
                </a:solidFill>
                <a:latin typeface="Arial MT"/>
                <a:cs typeface="Arial MT"/>
              </a:rPr>
              <a:t>Arrays,</a:t>
            </a:r>
            <a:r>
              <a:rPr sz="2400" spc="-254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7D7D7D"/>
                </a:solidFill>
                <a:latin typeface="Arial MT"/>
                <a:cs typeface="Arial MT"/>
              </a:rPr>
              <a:t>Functions</a:t>
            </a:r>
            <a:r>
              <a:rPr sz="2400" spc="-2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7D7D7D"/>
                </a:solidFill>
                <a:latin typeface="Arial MT"/>
                <a:cs typeface="Arial MT"/>
              </a:rPr>
              <a:t>and</a:t>
            </a:r>
            <a:r>
              <a:rPr sz="2400" spc="-21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70" dirty="0">
                <a:solidFill>
                  <a:srgbClr val="7D7D7D"/>
                </a:solidFill>
                <a:latin typeface="Arial MT"/>
                <a:cs typeface="Arial MT"/>
              </a:rPr>
              <a:t>Scopes,</a:t>
            </a:r>
            <a:r>
              <a:rPr sz="2400" spc="-40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7D7D7D"/>
                </a:solidFill>
                <a:latin typeface="Arial MT"/>
                <a:cs typeface="Arial MT"/>
              </a:rPr>
              <a:t>Objects</a:t>
            </a:r>
            <a:r>
              <a:rPr sz="2400" spc="-26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7D7D7D"/>
                </a:solidFill>
                <a:latin typeface="Arial MT"/>
                <a:cs typeface="Arial MT"/>
              </a:rPr>
              <a:t>in</a:t>
            </a:r>
            <a:r>
              <a:rPr sz="2400" spc="-15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229" dirty="0">
                <a:solidFill>
                  <a:srgbClr val="7D7D7D"/>
                </a:solidFill>
                <a:latin typeface="Arial MT"/>
                <a:cs typeface="Arial MT"/>
              </a:rPr>
              <a:t>JS,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Arial MT"/>
              <a:cs typeface="Arial MT"/>
            </a:endParaRPr>
          </a:p>
          <a:p>
            <a:pPr marL="12700" marR="5080" algn="just">
              <a:lnSpc>
                <a:spcPts val="2600"/>
              </a:lnSpc>
              <a:spcBef>
                <a:spcPts val="5"/>
              </a:spcBef>
            </a:pPr>
            <a:r>
              <a:rPr sz="2400" spc="-100" dirty="0">
                <a:solidFill>
                  <a:srgbClr val="7D7D7D"/>
                </a:solidFill>
                <a:latin typeface="Arial MT"/>
                <a:cs typeface="Arial MT"/>
              </a:rPr>
              <a:t>DOM:</a:t>
            </a:r>
            <a:r>
              <a:rPr sz="2400" spc="-29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7D7D7D"/>
                </a:solidFill>
                <a:latin typeface="Arial MT"/>
                <a:cs typeface="Arial MT"/>
              </a:rPr>
              <a:t>DOM</a:t>
            </a:r>
            <a:r>
              <a:rPr sz="2400" spc="-34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7D7D7D"/>
                </a:solidFill>
                <a:latin typeface="Arial MT"/>
                <a:cs typeface="Arial MT"/>
              </a:rPr>
              <a:t>levels,</a:t>
            </a:r>
            <a:r>
              <a:rPr sz="2400" spc="-17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7D7D7D"/>
                </a:solidFill>
                <a:latin typeface="Arial MT"/>
                <a:cs typeface="Arial MT"/>
              </a:rPr>
              <a:t>DOM</a:t>
            </a:r>
            <a:r>
              <a:rPr sz="2400" spc="-3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00" dirty="0">
                <a:solidFill>
                  <a:srgbClr val="7D7D7D"/>
                </a:solidFill>
                <a:latin typeface="Arial MT"/>
                <a:cs typeface="Arial MT"/>
              </a:rPr>
              <a:t>Objects</a:t>
            </a:r>
            <a:r>
              <a:rPr sz="2400" spc="-27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7D7D7D"/>
                </a:solidFill>
                <a:latin typeface="Arial MT"/>
                <a:cs typeface="Arial MT"/>
              </a:rPr>
              <a:t>and</a:t>
            </a:r>
            <a:r>
              <a:rPr sz="2400" spc="-2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7D7D7D"/>
                </a:solidFill>
                <a:latin typeface="Arial MT"/>
                <a:cs typeface="Arial MT"/>
              </a:rPr>
              <a:t>their</a:t>
            </a:r>
            <a:r>
              <a:rPr sz="2400" spc="-2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7D7D7D"/>
                </a:solidFill>
                <a:latin typeface="Arial MT"/>
                <a:cs typeface="Arial MT"/>
              </a:rPr>
              <a:t>properties</a:t>
            </a:r>
            <a:r>
              <a:rPr sz="2400" spc="-16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7D7D7D"/>
                </a:solidFill>
                <a:latin typeface="Arial MT"/>
                <a:cs typeface="Arial MT"/>
              </a:rPr>
              <a:t>and </a:t>
            </a:r>
            <a:r>
              <a:rPr sz="2400" spc="-65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80" dirty="0">
                <a:solidFill>
                  <a:srgbClr val="7D7D7D"/>
                </a:solidFill>
                <a:latin typeface="Arial MT"/>
                <a:cs typeface="Arial MT"/>
              </a:rPr>
              <a:t>m</a:t>
            </a:r>
            <a:r>
              <a:rPr sz="2400" spc="-95" dirty="0">
                <a:solidFill>
                  <a:srgbClr val="7D7D7D"/>
                </a:solidFill>
                <a:latin typeface="Arial MT"/>
                <a:cs typeface="Arial MT"/>
              </a:rPr>
              <a:t>e</a:t>
            </a:r>
            <a:r>
              <a:rPr sz="2400" spc="-80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2400" spc="-95" dirty="0">
                <a:solidFill>
                  <a:srgbClr val="7D7D7D"/>
                </a:solidFill>
                <a:latin typeface="Arial MT"/>
                <a:cs typeface="Arial MT"/>
              </a:rPr>
              <a:t>hod</a:t>
            </a:r>
            <a:r>
              <a:rPr sz="2400" spc="-85" dirty="0">
                <a:solidFill>
                  <a:srgbClr val="7D7D7D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7D7D7D"/>
                </a:solidFill>
                <a:latin typeface="Arial MT"/>
                <a:cs typeface="Arial MT"/>
              </a:rPr>
              <a:t>,</a:t>
            </a:r>
            <a:r>
              <a:rPr sz="2400" spc="-185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60" dirty="0">
                <a:solidFill>
                  <a:srgbClr val="7D7D7D"/>
                </a:solidFill>
                <a:latin typeface="Arial MT"/>
                <a:cs typeface="Arial MT"/>
              </a:rPr>
              <a:t>M</a:t>
            </a:r>
            <a:r>
              <a:rPr sz="2400" spc="-70" dirty="0">
                <a:solidFill>
                  <a:srgbClr val="7D7D7D"/>
                </a:solidFill>
                <a:latin typeface="Arial MT"/>
                <a:cs typeface="Arial MT"/>
              </a:rPr>
              <a:t>anip</a:t>
            </a:r>
            <a:r>
              <a:rPr sz="2400" spc="-60" dirty="0">
                <a:solidFill>
                  <a:srgbClr val="7D7D7D"/>
                </a:solidFill>
                <a:latin typeface="Arial MT"/>
                <a:cs typeface="Arial MT"/>
              </a:rPr>
              <a:t>ul</a:t>
            </a:r>
            <a:r>
              <a:rPr sz="2400" spc="-70" dirty="0">
                <a:solidFill>
                  <a:srgbClr val="7D7D7D"/>
                </a:solidFill>
                <a:latin typeface="Arial MT"/>
                <a:cs typeface="Arial MT"/>
              </a:rPr>
              <a:t>a</a:t>
            </a:r>
            <a:r>
              <a:rPr sz="2400" spc="-45" dirty="0">
                <a:solidFill>
                  <a:srgbClr val="7D7D7D"/>
                </a:solidFill>
                <a:latin typeface="Arial MT"/>
                <a:cs typeface="Arial MT"/>
              </a:rPr>
              <a:t>t</a:t>
            </a:r>
            <a:r>
              <a:rPr sz="2400" spc="-60" dirty="0">
                <a:solidFill>
                  <a:srgbClr val="7D7D7D"/>
                </a:solidFill>
                <a:latin typeface="Arial MT"/>
                <a:cs typeface="Arial MT"/>
              </a:rPr>
              <a:t>in</a:t>
            </a:r>
            <a:r>
              <a:rPr sz="2400" spc="-5" dirty="0">
                <a:solidFill>
                  <a:srgbClr val="7D7D7D"/>
                </a:solidFill>
                <a:latin typeface="Arial MT"/>
                <a:cs typeface="Arial MT"/>
              </a:rPr>
              <a:t>g</a:t>
            </a:r>
            <a:r>
              <a:rPr sz="2400" spc="-190" dirty="0">
                <a:solidFill>
                  <a:srgbClr val="7D7D7D"/>
                </a:solidFill>
                <a:latin typeface="Arial MT"/>
                <a:cs typeface="Arial MT"/>
              </a:rPr>
              <a:t> </a:t>
            </a:r>
            <a:r>
              <a:rPr sz="2400" spc="-155" dirty="0">
                <a:solidFill>
                  <a:srgbClr val="7D7D7D"/>
                </a:solidFill>
                <a:latin typeface="Arial MT"/>
                <a:cs typeface="Arial MT"/>
              </a:rPr>
              <a:t>D</a:t>
            </a:r>
            <a:r>
              <a:rPr sz="2400" spc="-140" dirty="0">
                <a:solidFill>
                  <a:srgbClr val="7D7D7D"/>
                </a:solidFill>
                <a:latin typeface="Arial MT"/>
                <a:cs typeface="Arial MT"/>
              </a:rPr>
              <a:t>OM</a:t>
            </a:r>
            <a:r>
              <a:rPr sz="2400" dirty="0">
                <a:solidFill>
                  <a:srgbClr val="7D7D7D"/>
                </a:solidFill>
                <a:latin typeface="Arial MT"/>
                <a:cs typeface="Arial MT"/>
              </a:rPr>
              <a:t>,</a:t>
            </a:r>
            <a:endParaRPr sz="2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800">
              <a:latin typeface="Arial MT"/>
              <a:cs typeface="Arial MT"/>
            </a:endParaRPr>
          </a:p>
          <a:p>
            <a:pPr marL="12700" marR="12700" algn="just">
              <a:lnSpc>
                <a:spcPts val="2650"/>
              </a:lnSpc>
            </a:pPr>
            <a:r>
              <a:rPr sz="2400" spc="-130" dirty="0">
                <a:solidFill>
                  <a:srgbClr val="FF0000"/>
                </a:solidFill>
                <a:latin typeface="Arial MT"/>
                <a:cs typeface="Arial MT"/>
              </a:rPr>
              <a:t>JQuery:</a:t>
            </a:r>
            <a:r>
              <a:rPr sz="2400" spc="-19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40" dirty="0">
                <a:solidFill>
                  <a:srgbClr val="FF0000"/>
                </a:solidFill>
                <a:latin typeface="Arial MT"/>
                <a:cs typeface="Arial MT"/>
              </a:rPr>
              <a:t>Introduction</a:t>
            </a:r>
            <a:r>
              <a:rPr sz="2400" spc="-7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10" dirty="0">
                <a:solidFill>
                  <a:srgbClr val="FF0000"/>
                </a:solidFill>
                <a:latin typeface="Arial MT"/>
                <a:cs typeface="Arial MT"/>
              </a:rPr>
              <a:t>to</a:t>
            </a:r>
            <a:r>
              <a:rPr sz="2400" spc="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75" dirty="0">
                <a:solidFill>
                  <a:srgbClr val="FF0000"/>
                </a:solidFill>
                <a:latin typeface="Arial MT"/>
                <a:cs typeface="Arial MT"/>
              </a:rPr>
              <a:t>JQuery,</a:t>
            </a:r>
            <a:r>
              <a:rPr sz="2400" spc="-20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0000"/>
                </a:solidFill>
                <a:latin typeface="Arial MT"/>
                <a:cs typeface="Arial MT"/>
              </a:rPr>
              <a:t>Loading</a:t>
            </a:r>
            <a:r>
              <a:rPr sz="2400" spc="-1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80" dirty="0">
                <a:solidFill>
                  <a:srgbClr val="FF0000"/>
                </a:solidFill>
                <a:latin typeface="Arial MT"/>
                <a:cs typeface="Arial MT"/>
              </a:rPr>
              <a:t>JQuery,</a:t>
            </a:r>
            <a:r>
              <a:rPr sz="2400" spc="-21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14" dirty="0">
                <a:solidFill>
                  <a:srgbClr val="FF0000"/>
                </a:solidFill>
                <a:latin typeface="Arial MT"/>
                <a:cs typeface="Arial MT"/>
              </a:rPr>
              <a:t>Selecting </a:t>
            </a:r>
            <a:r>
              <a:rPr sz="2400" spc="-6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85" dirty="0">
                <a:solidFill>
                  <a:srgbClr val="FF0000"/>
                </a:solidFill>
                <a:latin typeface="Arial MT"/>
                <a:cs typeface="Arial MT"/>
              </a:rPr>
              <a:t>elements, </a:t>
            </a:r>
            <a:r>
              <a:rPr sz="2400" spc="-110" dirty="0">
                <a:solidFill>
                  <a:srgbClr val="FF0000"/>
                </a:solidFill>
                <a:latin typeface="Arial MT"/>
                <a:cs typeface="Arial MT"/>
              </a:rPr>
              <a:t>changing 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styles, </a:t>
            </a:r>
            <a:r>
              <a:rPr sz="2400" spc="-80" dirty="0">
                <a:solidFill>
                  <a:srgbClr val="FF0000"/>
                </a:solidFill>
                <a:latin typeface="Arial MT"/>
                <a:cs typeface="Arial MT"/>
              </a:rPr>
              <a:t>creating </a:t>
            </a:r>
            <a:r>
              <a:rPr sz="2400" spc="-85" dirty="0">
                <a:solidFill>
                  <a:srgbClr val="FF0000"/>
                </a:solidFill>
                <a:latin typeface="Arial MT"/>
                <a:cs typeface="Arial MT"/>
              </a:rPr>
              <a:t>elements, </a:t>
            </a:r>
            <a:r>
              <a:rPr sz="2400" spc="-90" dirty="0">
                <a:solidFill>
                  <a:srgbClr val="FF0000"/>
                </a:solidFill>
                <a:latin typeface="Arial MT"/>
                <a:cs typeface="Arial MT"/>
              </a:rPr>
              <a:t>appending </a:t>
            </a:r>
            <a:r>
              <a:rPr sz="2400" spc="-65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en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,</a:t>
            </a:r>
            <a:r>
              <a:rPr sz="2400" spc="-125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r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o</a:t>
            </a: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400" spc="-110" dirty="0">
                <a:solidFill>
                  <a:srgbClr val="FF0000"/>
                </a:solidFill>
                <a:latin typeface="Arial MT"/>
                <a:cs typeface="Arial MT"/>
              </a:rPr>
              <a:t>i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n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400" spc="-13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0000"/>
                </a:solidFill>
                <a:latin typeface="Arial MT"/>
                <a:cs typeface="Arial MT"/>
              </a:rPr>
              <a:t>l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m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en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,</a:t>
            </a:r>
            <a:r>
              <a:rPr sz="2400" spc="-1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hand</a:t>
            </a:r>
            <a:r>
              <a:rPr sz="2400" spc="-95" dirty="0">
                <a:solidFill>
                  <a:srgbClr val="FF0000"/>
                </a:solidFill>
                <a:latin typeface="Arial MT"/>
                <a:cs typeface="Arial MT"/>
              </a:rPr>
              <a:t>lin</a:t>
            </a:r>
            <a:r>
              <a:rPr sz="2400" spc="-5" dirty="0">
                <a:solidFill>
                  <a:srgbClr val="FF0000"/>
                </a:solidFill>
                <a:latin typeface="Arial MT"/>
                <a:cs typeface="Arial MT"/>
              </a:rPr>
              <a:t>g</a:t>
            </a:r>
            <a:r>
              <a:rPr sz="2400" spc="-320" dirty="0">
                <a:solidFill>
                  <a:srgbClr val="FF0000"/>
                </a:solidFill>
                <a:latin typeface="Arial MT"/>
                <a:cs typeface="Arial MT"/>
              </a:rPr>
              <a:t> </a:t>
            </a:r>
            <a:r>
              <a:rPr sz="2400" spc="-120" dirty="0">
                <a:solidFill>
                  <a:srgbClr val="FF0000"/>
                </a:solidFill>
                <a:latin typeface="Arial MT"/>
                <a:cs typeface="Arial MT"/>
              </a:rPr>
              <a:t>e</a:t>
            </a:r>
            <a:r>
              <a:rPr sz="2400" spc="-110" dirty="0">
                <a:solidFill>
                  <a:srgbClr val="FF0000"/>
                </a:solidFill>
                <a:latin typeface="Arial MT"/>
                <a:cs typeface="Arial MT"/>
              </a:rPr>
              <a:t>v</a:t>
            </a:r>
            <a:r>
              <a:rPr sz="2400" spc="-120" dirty="0">
                <a:solidFill>
                  <a:srgbClr val="FF0000"/>
                </a:solidFill>
                <a:latin typeface="Arial MT"/>
                <a:cs typeface="Arial MT"/>
              </a:rPr>
              <a:t>en</a:t>
            </a:r>
            <a:r>
              <a:rPr sz="2400" spc="-105" dirty="0">
                <a:solidFill>
                  <a:srgbClr val="FF0000"/>
                </a:solidFill>
                <a:latin typeface="Arial MT"/>
                <a:cs typeface="Arial MT"/>
              </a:rPr>
              <a:t>t</a:t>
            </a:r>
            <a:r>
              <a:rPr sz="2400" spc="-110" dirty="0">
                <a:solidFill>
                  <a:srgbClr val="FF0000"/>
                </a:solidFill>
                <a:latin typeface="Arial MT"/>
                <a:cs typeface="Arial MT"/>
              </a:rPr>
              <a:t>s</a:t>
            </a:r>
            <a:r>
              <a:rPr sz="2400" dirty="0">
                <a:solidFill>
                  <a:srgbClr val="FF0000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57404"/>
            <a:ext cx="594423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jQ</a:t>
            </a:r>
            <a:r>
              <a:rPr spc="-190" dirty="0"/>
              <a:t>u</a:t>
            </a:r>
            <a:r>
              <a:rPr spc="-185" dirty="0"/>
              <a:t>e</a:t>
            </a:r>
            <a:r>
              <a:rPr spc="-190" dirty="0"/>
              <a:t>r</a:t>
            </a:r>
            <a:r>
              <a:rPr spc="-5" dirty="0"/>
              <a:t>y</a:t>
            </a:r>
            <a:r>
              <a:rPr spc="-370" dirty="0"/>
              <a:t> </a:t>
            </a:r>
            <a:r>
              <a:rPr spc="-5" dirty="0"/>
              <a:t>-</a:t>
            </a:r>
            <a:r>
              <a:rPr spc="-655" dirty="0"/>
              <a:t> </a:t>
            </a:r>
            <a:r>
              <a:rPr spc="-195" dirty="0"/>
              <a:t>I</a:t>
            </a:r>
            <a:r>
              <a:rPr spc="-200" dirty="0"/>
              <a:t>n</a:t>
            </a:r>
            <a:r>
              <a:rPr spc="-204" dirty="0"/>
              <a:t>t</a:t>
            </a:r>
            <a:r>
              <a:rPr spc="-200" dirty="0"/>
              <a:t>r</a:t>
            </a:r>
            <a:r>
              <a:rPr spc="-204" dirty="0"/>
              <a:t>o</a:t>
            </a:r>
            <a:r>
              <a:rPr spc="-200" dirty="0"/>
              <a:t>d</a:t>
            </a:r>
            <a:r>
              <a:rPr spc="-204" dirty="0"/>
              <a:t>uct</a:t>
            </a:r>
            <a:r>
              <a:rPr spc="-195" dirty="0"/>
              <a:t>i</a:t>
            </a:r>
            <a:r>
              <a:rPr spc="-204" dirty="0"/>
              <a:t>o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507" y="1004697"/>
            <a:ext cx="7863840" cy="5739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Q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Ja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14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greatly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simplifies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JavaScriptprogramming.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2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Q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229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gh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we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gh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2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  <a:tab pos="6368415" algn="l"/>
              </a:tabLst>
            </a:pP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Q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si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lifi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1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2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ng</a:t>
            </a:r>
            <a:r>
              <a:rPr sz="2200" spc="1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fr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Ja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cr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k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2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320"/>
              </a:spcBef>
            </a:pPr>
            <a:r>
              <a:rPr sz="2200" spc="-295" dirty="0">
                <a:solidFill>
                  <a:srgbClr val="2D2B1F"/>
                </a:solidFill>
                <a:latin typeface="Times New Roman"/>
                <a:cs typeface="Times New Roman"/>
              </a:rPr>
              <a:t>AJA</a:t>
            </a:r>
            <a:r>
              <a:rPr sz="2200" spc="-10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200" spc="-130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200" spc="-125" dirty="0">
                <a:solidFill>
                  <a:srgbClr val="2D2B1F"/>
                </a:solidFill>
                <a:latin typeface="Times New Roman"/>
                <a:cs typeface="Times New Roman"/>
              </a:rPr>
              <a:t>ll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200" spc="10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pu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1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Th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Q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ll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254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feat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res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50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1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11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pu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tio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0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CSSmanipulation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0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6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7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7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8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hod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69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ect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25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0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190" dirty="0">
                <a:solidFill>
                  <a:srgbClr val="2D2B1F"/>
                </a:solidFill>
                <a:latin typeface="Times New Roman"/>
                <a:cs typeface="Times New Roman"/>
              </a:rPr>
              <a:t>AJAX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98298"/>
            <a:ext cx="7607300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15" dirty="0"/>
              <a:t>A</a:t>
            </a:r>
            <a:r>
              <a:rPr spc="-210" dirty="0"/>
              <a:t>dd</a:t>
            </a:r>
            <a:r>
              <a:rPr spc="-215" dirty="0"/>
              <a:t>in</a:t>
            </a:r>
            <a:r>
              <a:rPr spc="-5" dirty="0"/>
              <a:t>g</a:t>
            </a:r>
            <a:r>
              <a:rPr spc="-390" dirty="0"/>
              <a:t> </a:t>
            </a:r>
            <a:r>
              <a:rPr spc="-185" dirty="0"/>
              <a:t>jQ</a:t>
            </a:r>
            <a:r>
              <a:rPr spc="-190" dirty="0"/>
              <a:t>u</a:t>
            </a:r>
            <a:r>
              <a:rPr spc="-185" dirty="0"/>
              <a:t>e</a:t>
            </a:r>
            <a:r>
              <a:rPr spc="-190" dirty="0"/>
              <a:t>r</a:t>
            </a:r>
            <a:r>
              <a:rPr spc="-5" dirty="0"/>
              <a:t>y</a:t>
            </a:r>
            <a:r>
              <a:rPr spc="-365" dirty="0"/>
              <a:t> </a:t>
            </a:r>
            <a:r>
              <a:rPr spc="-120" dirty="0"/>
              <a:t>t</a:t>
            </a:r>
            <a:r>
              <a:rPr spc="-5" dirty="0"/>
              <a:t>o</a:t>
            </a:r>
            <a:r>
              <a:rPr spc="-200" dirty="0"/>
              <a:t> </a:t>
            </a:r>
            <a:r>
              <a:rPr spc="-275" dirty="0"/>
              <a:t>You</a:t>
            </a:r>
            <a:r>
              <a:rPr spc="85" dirty="0"/>
              <a:t>r</a:t>
            </a:r>
            <a:r>
              <a:rPr spc="-265" dirty="0"/>
              <a:t>W</a:t>
            </a:r>
            <a:r>
              <a:rPr spc="-260" dirty="0"/>
              <a:t>e</a:t>
            </a:r>
            <a:r>
              <a:rPr spc="-5" dirty="0"/>
              <a:t>b  </a:t>
            </a:r>
            <a:r>
              <a:rPr spc="-140" dirty="0"/>
              <a:t>Pages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995297"/>
            <a:ext cx="6487160" cy="2372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There</a:t>
            </a:r>
            <a:r>
              <a:rPr sz="24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are</a:t>
            </a:r>
            <a:r>
              <a:rPr sz="24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several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ways</a:t>
            </a:r>
            <a:r>
              <a:rPr sz="24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400" spc="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0" dirty="0">
                <a:solidFill>
                  <a:srgbClr val="2D2B1F"/>
                </a:solidFill>
                <a:latin typeface="Times New Roman"/>
                <a:cs typeface="Times New Roman"/>
              </a:rPr>
              <a:t>start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using</a:t>
            </a:r>
            <a:r>
              <a:rPr sz="24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yourweb </a:t>
            </a:r>
            <a:r>
              <a:rPr sz="2400" spc="-5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site.</a:t>
            </a:r>
            <a:r>
              <a:rPr sz="24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Youcan:</a:t>
            </a:r>
            <a:endParaRPr sz="2400">
              <a:latin typeface="Times New Roman"/>
              <a:cs typeface="Times New Roman"/>
            </a:endParaRPr>
          </a:p>
          <a:p>
            <a:pPr marL="538480" lvl="1" indent="-229235">
              <a:lnSpc>
                <a:spcPct val="100000"/>
              </a:lnSpc>
              <a:spcBef>
                <a:spcPts val="2039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Q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ue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13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Q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ue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.co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endParaRPr sz="2400">
              <a:latin typeface="Times New Roman"/>
              <a:cs typeface="Times New Roman"/>
            </a:endParaRPr>
          </a:p>
          <a:p>
            <a:pPr marL="538480" lvl="1" indent="-229235">
              <a:lnSpc>
                <a:spcPct val="100000"/>
              </a:lnSpc>
              <a:spcBef>
                <a:spcPts val="2039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nc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ud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Q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ue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CDN</a:t>
            </a:r>
            <a:r>
              <a:rPr sz="2400" spc="114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oog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92" y="6477"/>
            <a:ext cx="581787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D</a:t>
            </a:r>
            <a:r>
              <a:rPr spc="-195" dirty="0"/>
              <a:t>o</a:t>
            </a:r>
            <a:r>
              <a:rPr spc="-185" dirty="0"/>
              <a:t>w</a:t>
            </a:r>
            <a:r>
              <a:rPr spc="-190" dirty="0"/>
              <a:t>nl</a:t>
            </a:r>
            <a:r>
              <a:rPr spc="-195" dirty="0"/>
              <a:t>o</a:t>
            </a:r>
            <a:r>
              <a:rPr spc="-190" dirty="0"/>
              <a:t>a</a:t>
            </a:r>
            <a:r>
              <a:rPr spc="-185" dirty="0"/>
              <a:t>d</a:t>
            </a:r>
            <a:r>
              <a:rPr spc="-195" dirty="0"/>
              <a:t>i</a:t>
            </a:r>
            <a:r>
              <a:rPr spc="-190" dirty="0"/>
              <a:t>n</a:t>
            </a:r>
            <a:r>
              <a:rPr spc="-5" dirty="0"/>
              <a:t>g</a:t>
            </a:r>
            <a:r>
              <a:rPr spc="-530" dirty="0"/>
              <a:t> </a:t>
            </a:r>
            <a:r>
              <a:rPr spc="-185" dirty="0"/>
              <a:t>jQ</a:t>
            </a:r>
            <a:r>
              <a:rPr spc="-190" dirty="0"/>
              <a:t>u</a:t>
            </a:r>
            <a:r>
              <a:rPr spc="-185" dirty="0"/>
              <a:t>e</a:t>
            </a:r>
            <a:r>
              <a:rPr spc="-190" dirty="0"/>
              <a:t>r</a:t>
            </a:r>
            <a:r>
              <a:rPr spc="-5" dirty="0"/>
              <a:t>y</a:t>
            </a:r>
          </a:p>
        </p:txBody>
      </p:sp>
      <p:sp>
        <p:nvSpPr>
          <p:cNvPr id="3" name="object 3"/>
          <p:cNvSpPr/>
          <p:nvPr/>
        </p:nvSpPr>
        <p:spPr>
          <a:xfrm>
            <a:off x="4261103" y="2934461"/>
            <a:ext cx="1184275" cy="13970"/>
          </a:xfrm>
          <a:custGeom>
            <a:avLst/>
            <a:gdLst/>
            <a:ahLst/>
            <a:cxnLst/>
            <a:rect l="l" t="t" r="r" b="b"/>
            <a:pathLst>
              <a:path w="1184275" h="13969">
                <a:moveTo>
                  <a:pt x="1184148" y="0"/>
                </a:moveTo>
                <a:lnTo>
                  <a:pt x="0" y="0"/>
                </a:lnTo>
                <a:lnTo>
                  <a:pt x="0" y="13715"/>
                </a:lnTo>
                <a:lnTo>
                  <a:pt x="1184148" y="13715"/>
                </a:lnTo>
                <a:lnTo>
                  <a:pt x="1184148" y="0"/>
                </a:lnTo>
                <a:close/>
              </a:path>
            </a:pathLst>
          </a:custGeom>
          <a:solidFill>
            <a:srgbClr val="D2561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-507" y="868340"/>
            <a:ext cx="8485505" cy="590677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7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There</a:t>
            </a:r>
            <a:r>
              <a:rPr sz="22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are</a:t>
            </a:r>
            <a:r>
              <a:rPr sz="22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two</a:t>
            </a:r>
            <a:r>
              <a:rPr sz="2200" spc="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versions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200" spc="-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available</a:t>
            </a:r>
            <a:r>
              <a:rPr sz="22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fordownloading:</a:t>
            </a:r>
            <a:endParaRPr sz="2200">
              <a:latin typeface="Times New Roman"/>
              <a:cs typeface="Times New Roman"/>
            </a:endParaRPr>
          </a:p>
          <a:p>
            <a:pPr marL="538480" marR="278765" lvl="1" indent="-228600">
              <a:lnSpc>
                <a:spcPct val="100000"/>
              </a:lnSpc>
              <a:spcBef>
                <a:spcPts val="980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Production</a:t>
            </a:r>
            <a:r>
              <a:rPr sz="20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version</a:t>
            </a:r>
            <a:r>
              <a:rPr sz="20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this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0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" dirty="0">
                <a:solidFill>
                  <a:srgbClr val="2D2B1F"/>
                </a:solidFill>
                <a:latin typeface="Times New Roman"/>
                <a:cs typeface="Times New Roman"/>
              </a:rPr>
              <a:t>for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your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live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website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 because</a:t>
            </a:r>
            <a:r>
              <a:rPr sz="20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25" dirty="0">
                <a:solidFill>
                  <a:srgbClr val="2D2B1F"/>
                </a:solidFill>
                <a:latin typeface="Times New Roman"/>
                <a:cs typeface="Times New Roman"/>
              </a:rPr>
              <a:t>it</a:t>
            </a:r>
            <a:r>
              <a:rPr sz="2000" spc="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has</a:t>
            </a:r>
            <a:r>
              <a:rPr sz="2000" spc="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been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minified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and </a:t>
            </a:r>
            <a:r>
              <a:rPr sz="2000" spc="-48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compressed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49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Development</a:t>
            </a: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version</a:t>
            </a:r>
            <a:r>
              <a:rPr sz="20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0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this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000" spc="-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for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testing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anddevelopment</a:t>
            </a:r>
            <a:endParaRPr sz="200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135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Both</a:t>
            </a:r>
            <a:r>
              <a:rPr sz="22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versions</a:t>
            </a:r>
            <a:r>
              <a:rPr sz="2200" spc="-2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can</a:t>
            </a:r>
            <a:r>
              <a:rPr sz="22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be</a:t>
            </a:r>
            <a:r>
              <a:rPr sz="22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downloaded</a:t>
            </a:r>
            <a:r>
              <a:rPr sz="22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from</a:t>
            </a:r>
            <a:r>
              <a:rPr sz="22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D25612"/>
                </a:solidFill>
                <a:latin typeface="Times New Roman"/>
                <a:cs typeface="Times New Roman"/>
                <a:hlinkClick r:id="rId2"/>
              </a:rPr>
              <a:t>jQuery.com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2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150000"/>
              </a:lnSpc>
              <a:spcBef>
                <a:spcPts val="49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The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jQuery </a:t>
            </a:r>
            <a:r>
              <a:rPr sz="2200" spc="-45" dirty="0">
                <a:solidFill>
                  <a:srgbClr val="2D2B1F"/>
                </a:solidFill>
                <a:latin typeface="Times New Roman"/>
                <a:cs typeface="Times New Roman"/>
              </a:rPr>
              <a:t>library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is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a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single </a:t>
            </a:r>
            <a:r>
              <a:rPr sz="2200" spc="-140" dirty="0">
                <a:solidFill>
                  <a:srgbClr val="2D2B1F"/>
                </a:solidFill>
                <a:latin typeface="Times New Roman"/>
                <a:cs typeface="Times New Roman"/>
              </a:rPr>
              <a:t>JavaScript 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file,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and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you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reference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25" dirty="0">
                <a:solidFill>
                  <a:srgbClr val="2D2B1F"/>
                </a:solidFill>
                <a:latin typeface="Times New Roman"/>
                <a:cs typeface="Times New Roman"/>
              </a:rPr>
              <a:t>it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with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 </a:t>
            </a:r>
            <a:r>
              <a:rPr sz="2200" spc="-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95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 &lt;sc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200" spc="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that</a:t>
            </a:r>
            <a:r>
              <a:rPr sz="2200" spc="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&lt;sc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ri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200" spc="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ea</a:t>
            </a:r>
            <a:r>
              <a:rPr sz="2200" spc="-14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&gt; 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section):</a:t>
            </a:r>
            <a:endParaRPr sz="22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750"/>
              </a:spcBef>
            </a:pPr>
            <a:r>
              <a:rPr sz="2000" spc="-110" dirty="0">
                <a:solidFill>
                  <a:srgbClr val="001F5F"/>
                </a:solidFill>
                <a:latin typeface="Times New Roman"/>
                <a:cs typeface="Times New Roman"/>
              </a:rPr>
              <a:t>&lt;head&gt;</a:t>
            </a:r>
            <a:endParaRPr sz="2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200"/>
              </a:spcBef>
            </a:pPr>
            <a:r>
              <a:rPr sz="2000" spc="-65" dirty="0">
                <a:solidFill>
                  <a:srgbClr val="001F5F"/>
                </a:solidFill>
                <a:latin typeface="Times New Roman"/>
                <a:cs typeface="Times New Roman"/>
              </a:rPr>
              <a:t>&lt;script</a:t>
            </a:r>
            <a:r>
              <a:rPr sz="2000" spc="-16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001F5F"/>
                </a:solidFill>
                <a:latin typeface="Times New Roman"/>
                <a:cs typeface="Times New Roman"/>
              </a:rPr>
              <a:t>src="jquery-3.2.1.min.js"&gt;&lt;/script&gt;</a:t>
            </a:r>
            <a:endParaRPr sz="20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200"/>
              </a:spcBef>
            </a:pPr>
            <a:r>
              <a:rPr sz="2000" spc="-65" dirty="0">
                <a:solidFill>
                  <a:srgbClr val="001F5F"/>
                </a:solidFill>
                <a:latin typeface="Times New Roman"/>
                <a:cs typeface="Times New Roman"/>
              </a:rPr>
              <a:t>&lt;/head&gt;</a:t>
            </a:r>
            <a:endParaRPr sz="2000">
              <a:latin typeface="Times New Roman"/>
              <a:cs typeface="Times New Roman"/>
            </a:endParaRPr>
          </a:p>
          <a:p>
            <a:pPr marL="241300" marR="327025" indent="-228600">
              <a:lnSpc>
                <a:spcPct val="100000"/>
              </a:lnSpc>
              <a:spcBef>
                <a:spcPts val="93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  <a:tab pos="6449695" algn="l"/>
              </a:tabLst>
            </a:pPr>
            <a:r>
              <a:rPr sz="22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160" dirty="0">
                <a:solidFill>
                  <a:srgbClr val="2D2B1F"/>
                </a:solidFill>
                <a:latin typeface="Times New Roman"/>
                <a:cs typeface="Times New Roman"/>
              </a:rPr>
              <a:t>ip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r>
              <a:rPr sz="22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16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ac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do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1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th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65" dirty="0">
                <a:solidFill>
                  <a:srgbClr val="2D2B1F"/>
                </a:solidFill>
                <a:latin typeface="Times New Roman"/>
                <a:cs typeface="Times New Roman"/>
              </a:rPr>
              <a:t>sa</a:t>
            </a:r>
            <a:r>
              <a:rPr sz="2200" spc="-18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ir</a:t>
            </a:r>
            <a:r>
              <a:rPr sz="2200" spc="-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1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18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200" spc="-18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er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u  </a:t>
            </a:r>
            <a:r>
              <a:rPr sz="2200" spc="-70" dirty="0">
                <a:solidFill>
                  <a:srgbClr val="2D2B1F"/>
                </a:solidFill>
                <a:latin typeface="Times New Roman"/>
                <a:cs typeface="Times New Roman"/>
              </a:rPr>
              <a:t>wish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200" spc="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5" dirty="0">
                <a:solidFill>
                  <a:srgbClr val="2D2B1F"/>
                </a:solidFill>
                <a:latin typeface="Times New Roman"/>
                <a:cs typeface="Times New Roman"/>
              </a:rPr>
              <a:t>useit.</a:t>
            </a:r>
            <a:endParaRPr sz="2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691" y="209804"/>
            <a:ext cx="330771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jQ</a:t>
            </a:r>
            <a:r>
              <a:rPr spc="-190" dirty="0"/>
              <a:t>u</a:t>
            </a:r>
            <a:r>
              <a:rPr spc="-185" dirty="0"/>
              <a:t>e</a:t>
            </a:r>
            <a:r>
              <a:rPr spc="-190" dirty="0"/>
              <a:t>r</a:t>
            </a:r>
            <a:r>
              <a:rPr spc="-5" dirty="0"/>
              <a:t>y</a:t>
            </a:r>
            <a:r>
              <a:rPr spc="-560" dirty="0"/>
              <a:t> </a:t>
            </a:r>
            <a:r>
              <a:rPr spc="-465" dirty="0"/>
              <a:t>CD</a:t>
            </a:r>
            <a:r>
              <a:rPr spc="-5" dirty="0"/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091" y="989919"/>
            <a:ext cx="8232775" cy="553021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4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If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you</a:t>
            </a: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don't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want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download</a:t>
            </a:r>
            <a:r>
              <a:rPr sz="24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host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4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yourself,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you</a:t>
            </a: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can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cl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6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90" dirty="0">
                <a:solidFill>
                  <a:srgbClr val="2D2B1F"/>
                </a:solidFill>
                <a:latin typeface="Times New Roman"/>
                <a:cs typeface="Times New Roman"/>
              </a:rPr>
              <a:t>CD</a:t>
            </a:r>
            <a:r>
              <a:rPr sz="2400" spc="4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eli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v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2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ork)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5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Both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Google</a:t>
            </a:r>
            <a:r>
              <a:rPr sz="24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4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Microsoft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host</a:t>
            </a:r>
            <a:r>
              <a:rPr sz="2400" spc="-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jQuery.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3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Touse</a:t>
            </a:r>
            <a:r>
              <a:rPr sz="24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from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Google</a:t>
            </a:r>
            <a:r>
              <a:rPr sz="24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or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Microsoft,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use</a:t>
            </a:r>
            <a:r>
              <a:rPr sz="24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one</a:t>
            </a:r>
            <a:r>
              <a:rPr sz="24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of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following: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45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9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b="1" spc="-195" dirty="0">
                <a:solidFill>
                  <a:srgbClr val="2D2B1F"/>
                </a:solidFill>
                <a:latin typeface="Times New Roman"/>
                <a:cs typeface="Times New Roman"/>
              </a:rPr>
              <a:t>oog</a:t>
            </a:r>
            <a:r>
              <a:rPr sz="2400" b="1" spc="-1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b="1" spc="-3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240" dirty="0">
                <a:solidFill>
                  <a:srgbClr val="2D2B1F"/>
                </a:solidFill>
                <a:latin typeface="Times New Roman"/>
                <a:cs typeface="Times New Roman"/>
              </a:rPr>
              <a:t>CDN:</a:t>
            </a:r>
            <a:endParaRPr sz="24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1945"/>
              </a:spcBef>
            </a:pP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&lt;head&gt;</a:t>
            </a:r>
            <a:endParaRPr sz="2400">
              <a:latin typeface="Times New Roman"/>
              <a:cs typeface="Times New Roman"/>
            </a:endParaRPr>
          </a:p>
          <a:p>
            <a:pPr marL="309880" marR="5080">
              <a:lnSpc>
                <a:spcPct val="100000"/>
              </a:lnSpc>
              <a:spcBef>
                <a:spcPts val="515"/>
              </a:spcBef>
            </a:pP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&lt;script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src="https://ajax.googleapis.com/ajax/libs/jquery/3.2.1/jquery.min.js </a:t>
            </a:r>
            <a:r>
              <a:rPr sz="2400" spc="-5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"&gt;</a:t>
            </a:r>
            <a:endParaRPr sz="24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  <a:spcBef>
                <a:spcPts val="495"/>
              </a:spcBef>
            </a:pP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&lt;/script&gt;</a:t>
            </a:r>
            <a:endParaRPr sz="2400">
              <a:latin typeface="Times New Roman"/>
              <a:cs typeface="Times New Roman"/>
            </a:endParaRPr>
          </a:p>
          <a:p>
            <a:pPr marL="309880">
              <a:lnSpc>
                <a:spcPct val="100000"/>
              </a:lnSpc>
            </a:pP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&lt;/head&gt;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892" y="6477"/>
            <a:ext cx="393382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jQ</a:t>
            </a:r>
            <a:r>
              <a:rPr spc="-190" dirty="0"/>
              <a:t>u</a:t>
            </a:r>
            <a:r>
              <a:rPr spc="-185" dirty="0"/>
              <a:t>e</a:t>
            </a:r>
            <a:r>
              <a:rPr spc="-190" dirty="0"/>
              <a:t>r</a:t>
            </a:r>
            <a:r>
              <a:rPr spc="-5" dirty="0"/>
              <a:t>y</a:t>
            </a:r>
            <a:r>
              <a:rPr spc="-550" dirty="0"/>
              <a:t> </a:t>
            </a:r>
            <a:r>
              <a:rPr spc="-204" dirty="0"/>
              <a:t>S</a:t>
            </a:r>
            <a:r>
              <a:rPr spc="-215" dirty="0"/>
              <a:t>ynta</a:t>
            </a:r>
            <a:r>
              <a:rPr spc="-5" dirty="0"/>
              <a:t>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92" y="768248"/>
            <a:ext cx="7910830" cy="5972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5080" indent="-228600">
              <a:lnSpc>
                <a:spcPct val="1501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  <a:tab pos="6602730" algn="l"/>
              </a:tabLst>
            </a:pP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it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Q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se</a:t>
            </a:r>
            <a:r>
              <a:rPr sz="2200" spc="-1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105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qu</a:t>
            </a:r>
            <a:r>
              <a:rPr sz="2200" spc="-80" dirty="0">
                <a:solidFill>
                  <a:srgbClr val="2D2B1F"/>
                </a:solidFill>
                <a:latin typeface="Times New Roman"/>
                <a:cs typeface="Times New Roman"/>
              </a:rPr>
              <a:t>er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2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95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200" spc="7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rf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"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ac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"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on  </a:t>
            </a:r>
            <a:r>
              <a:rPr sz="2200" spc="-45" dirty="0">
                <a:solidFill>
                  <a:srgbClr val="2D2B1F"/>
                </a:solidFill>
                <a:latin typeface="Times New Roman"/>
                <a:cs typeface="Times New Roman"/>
              </a:rPr>
              <a:t>them.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81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b="1" spc="-195" dirty="0">
                <a:solidFill>
                  <a:srgbClr val="2D2B1F"/>
                </a:solidFill>
                <a:latin typeface="Times New Roman"/>
                <a:cs typeface="Times New Roman"/>
              </a:rPr>
              <a:t>yn</a:t>
            </a:r>
            <a:r>
              <a:rPr sz="22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b="1" spc="-19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x</a:t>
            </a:r>
            <a:r>
              <a:rPr sz="2200" b="1" spc="-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200">
              <a:latin typeface="Times New Roman"/>
              <a:cs typeface="Times New Roman"/>
            </a:endParaRPr>
          </a:p>
          <a:p>
            <a:pPr marL="594360" lvl="1" indent="-285115">
              <a:lnSpc>
                <a:spcPct val="100000"/>
              </a:lnSpc>
              <a:spcBef>
                <a:spcPts val="1750"/>
              </a:spcBef>
              <a:buClr>
                <a:srgbClr val="9CBCBB"/>
              </a:buClr>
              <a:buFont typeface="Arial MT"/>
              <a:buChar char="•"/>
              <a:tabLst>
                <a:tab pos="594360" algn="l"/>
                <a:tab pos="594995" algn="l"/>
              </a:tabLst>
            </a:pPr>
            <a:r>
              <a:rPr sz="20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$(</a:t>
            </a:r>
            <a:r>
              <a:rPr sz="2000" b="1" i="1" spc="-120" dirty="0">
                <a:solidFill>
                  <a:srgbClr val="001F5F"/>
                </a:solidFill>
                <a:latin typeface="Times New Roman"/>
                <a:cs typeface="Times New Roman"/>
              </a:rPr>
              <a:t>selector</a:t>
            </a:r>
            <a:r>
              <a:rPr sz="20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).</a:t>
            </a:r>
            <a:r>
              <a:rPr sz="2000" b="1" i="1" spc="-120" dirty="0">
                <a:solidFill>
                  <a:srgbClr val="001F5F"/>
                </a:solidFill>
                <a:latin typeface="Times New Roman"/>
                <a:cs typeface="Times New Roman"/>
              </a:rPr>
              <a:t>action</a:t>
            </a:r>
            <a:r>
              <a:rPr sz="2000" b="1" spc="-120" dirty="0">
                <a:solidFill>
                  <a:srgbClr val="001F5F"/>
                </a:solidFill>
                <a:latin typeface="Times New Roman"/>
                <a:cs typeface="Times New Roman"/>
              </a:rPr>
              <a:t>()</a:t>
            </a:r>
            <a:endParaRPr sz="20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30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2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$</a:t>
            </a:r>
            <a:r>
              <a:rPr sz="22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35" dirty="0">
                <a:solidFill>
                  <a:srgbClr val="2D2B1F"/>
                </a:solidFill>
                <a:latin typeface="Times New Roman"/>
                <a:cs typeface="Times New Roman"/>
              </a:rPr>
              <a:t>ig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2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fi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200" spc="-120" dirty="0">
                <a:solidFill>
                  <a:srgbClr val="2D2B1F"/>
                </a:solidFill>
                <a:latin typeface="Times New Roman"/>
                <a:cs typeface="Times New Roman"/>
              </a:rPr>
              <a:t>acce</a:t>
            </a:r>
            <a:r>
              <a:rPr sz="2200" spc="-114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2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Q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2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200" spc="-12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200" i="1" spc="-130" dirty="0">
                <a:solidFill>
                  <a:srgbClr val="2D2B1F"/>
                </a:solidFill>
                <a:latin typeface="Times New Roman"/>
                <a:cs typeface="Times New Roman"/>
              </a:rPr>
              <a:t>se</a:t>
            </a:r>
            <a:r>
              <a:rPr sz="2200" i="1" spc="-12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i="1" spc="-13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200" i="1" spc="-12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i="1" spc="-12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i="1" spc="-12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200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"qu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2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4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fi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20" dirty="0">
                <a:solidFill>
                  <a:srgbClr val="2D2B1F"/>
                </a:solidFill>
                <a:latin typeface="Times New Roman"/>
                <a:cs typeface="Times New Roman"/>
              </a:rPr>
              <a:t>d)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"</a:t>
            </a:r>
            <a:r>
              <a:rPr sz="22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2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200" spc="-195" dirty="0">
                <a:solidFill>
                  <a:srgbClr val="2D2B1F"/>
                </a:solidFill>
                <a:latin typeface="Times New Roman"/>
                <a:cs typeface="Times New Roman"/>
              </a:rPr>
              <a:t>TM</a:t>
            </a:r>
            <a:r>
              <a:rPr sz="2200" spc="-7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2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2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2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95"/>
              </a:spcBef>
              <a:buClr>
                <a:srgbClr val="A9A37A"/>
              </a:buClr>
              <a:buChar char="•"/>
              <a:tabLst>
                <a:tab pos="240665" algn="l"/>
                <a:tab pos="241300" algn="l"/>
              </a:tabLst>
            </a:pP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AjQuery</a:t>
            </a:r>
            <a:r>
              <a:rPr sz="22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i="1" spc="-90" dirty="0">
                <a:solidFill>
                  <a:srgbClr val="2D2B1F"/>
                </a:solidFill>
                <a:latin typeface="Times New Roman"/>
                <a:cs typeface="Times New Roman"/>
              </a:rPr>
              <a:t>action</a:t>
            </a:r>
            <a:r>
              <a:rPr sz="2200" spc="-90" dirty="0">
                <a:solidFill>
                  <a:srgbClr val="2D2B1F"/>
                </a:solidFill>
                <a:latin typeface="Times New Roman"/>
                <a:cs typeface="Times New Roman"/>
              </a:rPr>
              <a:t>()</a:t>
            </a:r>
            <a:r>
              <a:rPr sz="22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200" spc="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5" dirty="0">
                <a:solidFill>
                  <a:srgbClr val="2D2B1F"/>
                </a:solidFill>
                <a:latin typeface="Times New Roman"/>
                <a:cs typeface="Times New Roman"/>
              </a:rPr>
              <a:t>be</a:t>
            </a:r>
            <a:r>
              <a:rPr sz="22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60" dirty="0">
                <a:solidFill>
                  <a:srgbClr val="2D2B1F"/>
                </a:solidFill>
                <a:latin typeface="Times New Roman"/>
                <a:cs typeface="Times New Roman"/>
              </a:rPr>
              <a:t>performed</a:t>
            </a:r>
            <a:r>
              <a:rPr sz="2200" spc="-40" dirty="0">
                <a:solidFill>
                  <a:srgbClr val="2D2B1F"/>
                </a:solidFill>
                <a:latin typeface="Times New Roman"/>
                <a:cs typeface="Times New Roman"/>
              </a:rPr>
              <a:t> on</a:t>
            </a:r>
            <a:r>
              <a:rPr sz="22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2D2B1F"/>
                </a:solidFill>
                <a:latin typeface="Times New Roman"/>
                <a:cs typeface="Times New Roman"/>
              </a:rPr>
              <a:t>theelement(s)</a:t>
            </a:r>
            <a:endParaRPr sz="22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35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b="1" spc="-185" dirty="0">
                <a:solidFill>
                  <a:srgbClr val="2D2B1F"/>
                </a:solidFill>
                <a:latin typeface="Times New Roman"/>
                <a:cs typeface="Times New Roman"/>
              </a:rPr>
              <a:t>Examples:</a:t>
            </a:r>
            <a:endParaRPr sz="22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4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$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is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).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0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0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ur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10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ele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69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$(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"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"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0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0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spc="-5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0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$(".test").hide()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000" spc="-1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hides</a:t>
            </a:r>
            <a:r>
              <a:rPr sz="20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all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elements</a:t>
            </a:r>
            <a:r>
              <a:rPr sz="20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withclass="test".</a:t>
            </a:r>
            <a:endParaRPr sz="20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1705"/>
              </a:spcBef>
              <a:buClr>
                <a:srgbClr val="9CBCBB"/>
              </a:buClr>
              <a:buChar char="•"/>
              <a:tabLst>
                <a:tab pos="537845" algn="l"/>
                <a:tab pos="538480" algn="l"/>
              </a:tabLst>
            </a:pP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$("#test").hide()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0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hides</a:t>
            </a:r>
            <a:r>
              <a:rPr sz="20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element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withid="test".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98298"/>
            <a:ext cx="7367270" cy="1427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jQ</a:t>
            </a:r>
            <a:r>
              <a:rPr spc="-190" dirty="0"/>
              <a:t>u</a:t>
            </a:r>
            <a:r>
              <a:rPr spc="-185" dirty="0"/>
              <a:t>e</a:t>
            </a:r>
            <a:r>
              <a:rPr spc="-190" dirty="0"/>
              <a:t>r</a:t>
            </a:r>
            <a:r>
              <a:rPr spc="-5" dirty="0"/>
              <a:t>y</a:t>
            </a:r>
            <a:r>
              <a:rPr spc="-525" dirty="0"/>
              <a:t> </a:t>
            </a:r>
            <a:r>
              <a:rPr spc="-170" dirty="0"/>
              <a:t>S</a:t>
            </a:r>
            <a:r>
              <a:rPr spc="-175" dirty="0"/>
              <a:t>ele</a:t>
            </a:r>
            <a:r>
              <a:rPr spc="-185" dirty="0"/>
              <a:t>c</a:t>
            </a:r>
            <a:r>
              <a:rPr spc="-180" dirty="0"/>
              <a:t>tor</a:t>
            </a:r>
            <a:r>
              <a:rPr spc="-170" dirty="0"/>
              <a:t>s</a:t>
            </a:r>
            <a:r>
              <a:rPr spc="-175" dirty="0"/>
              <a:t>-</a:t>
            </a:r>
            <a:r>
              <a:rPr spc="-170" dirty="0"/>
              <a:t>S</a:t>
            </a:r>
            <a:r>
              <a:rPr spc="-175" dirty="0"/>
              <a:t>ele</a:t>
            </a:r>
            <a:r>
              <a:rPr spc="-185" dirty="0"/>
              <a:t>c</a:t>
            </a:r>
            <a:r>
              <a:rPr spc="-180" dirty="0"/>
              <a:t>ti</a:t>
            </a:r>
            <a:r>
              <a:rPr spc="-175" dirty="0"/>
              <a:t>n</a:t>
            </a:r>
            <a:r>
              <a:rPr spc="-5" dirty="0"/>
              <a:t>g  </a:t>
            </a:r>
            <a:r>
              <a:rPr spc="-135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9935" y="1540489"/>
            <a:ext cx="7832725" cy="4542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51790" indent="-228600" algn="just">
              <a:lnSpc>
                <a:spcPct val="1501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selectors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allow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you </a:t>
            </a:r>
            <a:r>
              <a:rPr sz="2400" spc="5" dirty="0">
                <a:solidFill>
                  <a:srgbClr val="2D2B1F"/>
                </a:solidFill>
                <a:latin typeface="Times New Roman"/>
                <a:cs typeface="Times New Roman"/>
              </a:rPr>
              <a:t>to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select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 and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manipulate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HTML 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element(s).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15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jQuery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selectors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are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used </a:t>
            </a:r>
            <a:r>
              <a:rPr sz="2400" spc="5" dirty="0">
                <a:solidFill>
                  <a:srgbClr val="2D2B1F"/>
                </a:solidFill>
                <a:latin typeface="Times New Roman"/>
                <a:cs typeface="Times New Roman"/>
              </a:rPr>
              <a:t>to </a:t>
            </a:r>
            <a:r>
              <a:rPr sz="2400" spc="10" dirty="0">
                <a:solidFill>
                  <a:srgbClr val="2D2B1F"/>
                </a:solidFill>
                <a:latin typeface="Times New Roman"/>
                <a:cs typeface="Times New Roman"/>
              </a:rPr>
              <a:t>"find" </a:t>
            </a:r>
            <a:r>
              <a:rPr sz="2400" spc="-30" dirty="0">
                <a:solidFill>
                  <a:srgbClr val="2D2B1F"/>
                </a:solidFill>
                <a:latin typeface="Times New Roman"/>
                <a:cs typeface="Times New Roman"/>
              </a:rPr>
              <a:t>(or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select) 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HTML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elements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based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their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name,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id,</a:t>
            </a:r>
            <a:r>
              <a:rPr sz="2400" spc="-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classes,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types,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attributes,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values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of </a:t>
            </a:r>
            <a:r>
              <a:rPr sz="2400" spc="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attributes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and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much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more. </a:t>
            </a:r>
            <a:r>
              <a:rPr sz="2400" spc="-30" dirty="0">
                <a:solidFill>
                  <a:srgbClr val="2D2B1F"/>
                </a:solidFill>
                <a:latin typeface="Times New Roman"/>
                <a:cs typeface="Times New Roman"/>
              </a:rPr>
              <a:t>It's 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based </a:t>
            </a:r>
            <a:r>
              <a:rPr sz="2400" spc="-30" dirty="0">
                <a:solidFill>
                  <a:srgbClr val="2D2B1F"/>
                </a:solidFill>
                <a:latin typeface="Times New Roman"/>
                <a:cs typeface="Times New Roman"/>
              </a:rPr>
              <a:t>on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existing</a:t>
            </a:r>
            <a:r>
              <a:rPr sz="2400" spc="-85" dirty="0">
                <a:solidFill>
                  <a:srgbClr val="D25612"/>
                </a:solidFill>
                <a:latin typeface="Times New Roman"/>
                <a:cs typeface="Times New Roman"/>
              </a:rPr>
              <a:t> </a:t>
            </a:r>
            <a:r>
              <a:rPr sz="2400" u="heavy" spc="-30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2"/>
              </a:rPr>
              <a:t>CSS</a:t>
            </a:r>
            <a:r>
              <a:rPr sz="2400" u="heavy" spc="-300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400" u="heavy" spc="-114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2"/>
              </a:rPr>
              <a:t>Selectors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,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in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addition,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30" dirty="0">
                <a:solidFill>
                  <a:srgbClr val="2D2B1F"/>
                </a:solidFill>
                <a:latin typeface="Times New Roman"/>
                <a:cs typeface="Times New Roman"/>
              </a:rPr>
              <a:t>it</a:t>
            </a:r>
            <a:r>
              <a:rPr sz="2400" spc="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has</a:t>
            </a:r>
            <a:r>
              <a:rPr sz="2400" spc="-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some</a:t>
            </a:r>
            <a:r>
              <a:rPr sz="24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owncustom</a:t>
            </a: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selectors.</a:t>
            </a:r>
            <a:endParaRPr sz="240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193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All</a:t>
            </a:r>
            <a:r>
              <a:rPr sz="2400" spc="3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selectors</a:t>
            </a:r>
            <a:r>
              <a:rPr sz="2400" spc="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in</a:t>
            </a:r>
            <a:r>
              <a:rPr sz="2400" spc="3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400" spc="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start</a:t>
            </a:r>
            <a:r>
              <a:rPr sz="2400" spc="3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with</a:t>
            </a:r>
            <a:r>
              <a:rPr sz="2400" spc="4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dollar</a:t>
            </a:r>
            <a:r>
              <a:rPr sz="2400" spc="34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sign</a:t>
            </a:r>
            <a:r>
              <a:rPr sz="2400" spc="2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are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es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$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()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0" y="133604"/>
            <a:ext cx="595058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0" dirty="0"/>
              <a:t>T</a:t>
            </a:r>
            <a:r>
              <a:rPr spc="-155" dirty="0"/>
              <a:t>h</a:t>
            </a:r>
            <a:r>
              <a:rPr spc="-5" dirty="0"/>
              <a:t>e</a:t>
            </a:r>
            <a:r>
              <a:rPr spc="-305" dirty="0"/>
              <a:t> </a:t>
            </a:r>
            <a:r>
              <a:rPr spc="-150" dirty="0"/>
              <a:t>eleme</a:t>
            </a:r>
            <a:r>
              <a:rPr spc="-155" dirty="0"/>
              <a:t>n</a:t>
            </a:r>
            <a:r>
              <a:rPr spc="-5" dirty="0"/>
              <a:t>t</a:t>
            </a:r>
            <a:r>
              <a:rPr spc="-665" dirty="0"/>
              <a:t> </a:t>
            </a:r>
            <a:r>
              <a:rPr spc="-145" dirty="0"/>
              <a:t>S</a:t>
            </a:r>
            <a:r>
              <a:rPr spc="-150" dirty="0"/>
              <a:t>ele</a:t>
            </a:r>
            <a:r>
              <a:rPr spc="-155" dirty="0"/>
              <a:t>c</a:t>
            </a:r>
            <a:r>
              <a:rPr spc="-150" dirty="0"/>
              <a:t>t</a:t>
            </a:r>
            <a:r>
              <a:rPr spc="-155" dirty="0"/>
              <a:t>o</a:t>
            </a:r>
            <a:r>
              <a:rPr spc="-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92" y="979373"/>
            <a:ext cx="7727315" cy="5581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  <a:tab pos="6797040" algn="l"/>
              </a:tabLst>
            </a:pP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element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selector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selects</a:t>
            </a:r>
            <a:r>
              <a:rPr sz="2400" spc="-2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elements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based</a:t>
            </a:r>
            <a:r>
              <a:rPr sz="2400" spc="-2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the	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element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</a:pP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name.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49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24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14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ca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elec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&lt;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&gt;</a:t>
            </a:r>
            <a:r>
              <a:rPr sz="2400" spc="-3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ele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li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k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: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49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$("p")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509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Example</a:t>
            </a:r>
            <a:endParaRPr sz="2400">
              <a:latin typeface="Times New Roman"/>
              <a:cs typeface="Times New Roman"/>
            </a:endParaRPr>
          </a:p>
          <a:p>
            <a:pPr marL="241300" marR="1257935" indent="-228600">
              <a:lnSpc>
                <a:spcPct val="100000"/>
              </a:lnSpc>
              <a:spcBef>
                <a:spcPts val="50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When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user</a:t>
            </a:r>
            <a:r>
              <a:rPr sz="24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clicks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button,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all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&lt;p&gt;</a:t>
            </a:r>
            <a:r>
              <a:rPr sz="2400" spc="-3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elements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will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be </a:t>
            </a:r>
            <a:r>
              <a:rPr sz="2400" spc="-5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hidden:</a:t>
            </a:r>
            <a:endParaRPr sz="2400">
              <a:latin typeface="Times New Roman"/>
              <a:cs typeface="Times New Roman"/>
            </a:endParaRPr>
          </a:p>
          <a:p>
            <a:pPr marL="1457325" lvl="1" indent="-229235">
              <a:lnSpc>
                <a:spcPct val="100000"/>
              </a:lnSpc>
              <a:spcBef>
                <a:spcPts val="1415"/>
              </a:spcBef>
              <a:buClr>
                <a:srgbClr val="A9A37A"/>
              </a:buClr>
              <a:buChar char="•"/>
              <a:tabLst>
                <a:tab pos="1457960" algn="l"/>
              </a:tabLst>
            </a:pPr>
            <a:r>
              <a:rPr sz="2400" spc="-75" dirty="0">
                <a:latin typeface="Times New Roman"/>
                <a:cs typeface="Times New Roman"/>
              </a:rPr>
              <a:t>$(document).ready(</a:t>
            </a:r>
            <a:r>
              <a:rPr sz="2400" spc="-75" dirty="0">
                <a:solidFill>
                  <a:srgbClr val="0000CD"/>
                </a:solidFill>
                <a:latin typeface="Times New Roman"/>
                <a:cs typeface="Times New Roman"/>
              </a:rPr>
              <a:t>function</a:t>
            </a:r>
            <a:r>
              <a:rPr sz="2400" spc="-75" dirty="0">
                <a:latin typeface="Times New Roman"/>
                <a:cs typeface="Times New Roman"/>
              </a:rPr>
              <a:t>(){</a:t>
            </a:r>
            <a:endParaRPr sz="2400">
              <a:latin typeface="Times New Roman"/>
              <a:cs typeface="Times New Roman"/>
            </a:endParaRPr>
          </a:p>
          <a:p>
            <a:pPr marL="1557655">
              <a:lnSpc>
                <a:spcPct val="100000"/>
              </a:lnSpc>
              <a:spcBef>
                <a:spcPts val="1440"/>
              </a:spcBef>
            </a:pPr>
            <a:r>
              <a:rPr sz="2400" spc="-50" dirty="0">
                <a:latin typeface="Times New Roman"/>
                <a:cs typeface="Times New Roman"/>
              </a:rPr>
              <a:t>$(</a:t>
            </a:r>
            <a:r>
              <a:rPr sz="2400" spc="-50" dirty="0">
                <a:solidFill>
                  <a:srgbClr val="A32A2A"/>
                </a:solidFill>
                <a:latin typeface="Times New Roman"/>
                <a:cs typeface="Times New Roman"/>
              </a:rPr>
              <a:t>"button"</a:t>
            </a:r>
            <a:r>
              <a:rPr sz="2400" spc="-50" dirty="0">
                <a:latin typeface="Times New Roman"/>
                <a:cs typeface="Times New Roman"/>
              </a:rPr>
              <a:t>).click(</a:t>
            </a:r>
            <a:r>
              <a:rPr sz="2400" spc="-50" dirty="0">
                <a:solidFill>
                  <a:srgbClr val="0000CD"/>
                </a:solidFill>
                <a:latin typeface="Times New Roman"/>
                <a:cs typeface="Times New Roman"/>
              </a:rPr>
              <a:t>function</a:t>
            </a:r>
            <a:r>
              <a:rPr sz="2400" spc="-50" dirty="0">
                <a:latin typeface="Times New Roman"/>
                <a:cs typeface="Times New Roman"/>
              </a:rPr>
              <a:t>(){</a:t>
            </a:r>
            <a:endParaRPr sz="2400">
              <a:latin typeface="Times New Roman"/>
              <a:cs typeface="Times New Roman"/>
            </a:endParaRPr>
          </a:p>
          <a:p>
            <a:pPr marL="748665">
              <a:lnSpc>
                <a:spcPct val="100000"/>
              </a:lnSpc>
              <a:spcBef>
                <a:spcPts val="1440"/>
              </a:spcBef>
            </a:pPr>
            <a:r>
              <a:rPr sz="2400" spc="-50" dirty="0">
                <a:latin typeface="Times New Roman"/>
                <a:cs typeface="Times New Roman"/>
              </a:rPr>
              <a:t>$(</a:t>
            </a:r>
            <a:r>
              <a:rPr sz="2400" spc="-50" dirty="0">
                <a:solidFill>
                  <a:srgbClr val="A32A2A"/>
                </a:solidFill>
                <a:latin typeface="Times New Roman"/>
                <a:cs typeface="Times New Roman"/>
              </a:rPr>
              <a:t>"p"</a:t>
            </a:r>
            <a:r>
              <a:rPr sz="2400" spc="-50" dirty="0">
                <a:latin typeface="Times New Roman"/>
                <a:cs typeface="Times New Roman"/>
              </a:rPr>
              <a:t>).hide();</a:t>
            </a:r>
            <a:endParaRPr sz="2400">
              <a:latin typeface="Times New Roman"/>
              <a:cs typeface="Times New Roman"/>
            </a:endParaRPr>
          </a:p>
          <a:p>
            <a:pPr marL="495300">
              <a:lnSpc>
                <a:spcPct val="100000"/>
              </a:lnSpc>
              <a:spcBef>
                <a:spcPts val="1445"/>
              </a:spcBef>
            </a:pPr>
            <a:r>
              <a:rPr sz="2400" spc="-35" dirty="0">
                <a:latin typeface="Times New Roman"/>
                <a:cs typeface="Times New Roman"/>
              </a:rPr>
              <a:t>});</a:t>
            </a:r>
            <a:endParaRPr sz="24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440"/>
              </a:spcBef>
            </a:pPr>
            <a:r>
              <a:rPr sz="2400" spc="-35" dirty="0">
                <a:latin typeface="Times New Roman"/>
                <a:cs typeface="Times New Roman"/>
              </a:rPr>
              <a:t>});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507" y="6477"/>
            <a:ext cx="458914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50" dirty="0"/>
              <a:t>T</a:t>
            </a:r>
            <a:r>
              <a:rPr spc="-155" dirty="0"/>
              <a:t>h</a:t>
            </a:r>
            <a:r>
              <a:rPr spc="-5" dirty="0"/>
              <a:t>e</a:t>
            </a:r>
            <a:r>
              <a:rPr spc="-305" dirty="0"/>
              <a:t> </a:t>
            </a:r>
            <a:r>
              <a:rPr spc="-170" dirty="0"/>
              <a:t>#</a:t>
            </a:r>
            <a:r>
              <a:rPr spc="-165" dirty="0"/>
              <a:t>i</a:t>
            </a:r>
            <a:r>
              <a:rPr spc="-5" dirty="0"/>
              <a:t>d</a:t>
            </a:r>
            <a:r>
              <a:rPr spc="-680" dirty="0"/>
              <a:t> </a:t>
            </a:r>
            <a:r>
              <a:rPr spc="-145" dirty="0"/>
              <a:t>S</a:t>
            </a:r>
            <a:r>
              <a:rPr spc="-155" dirty="0"/>
              <a:t>e</a:t>
            </a:r>
            <a:r>
              <a:rPr spc="-150" dirty="0"/>
              <a:t>l</a:t>
            </a:r>
            <a:r>
              <a:rPr spc="-155" dirty="0"/>
              <a:t>ec</a:t>
            </a:r>
            <a:r>
              <a:rPr spc="-150" dirty="0"/>
              <a:t>t</a:t>
            </a:r>
            <a:r>
              <a:rPr spc="-160" dirty="0"/>
              <a:t>o</a:t>
            </a:r>
            <a:r>
              <a:rPr spc="-5" dirty="0"/>
              <a:t>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790" y="657580"/>
            <a:ext cx="7917815" cy="6084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marR="201295" indent="-229235">
              <a:lnSpc>
                <a:spcPct val="15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  <a:tab pos="241935" algn="l"/>
              </a:tabLst>
            </a:pP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3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j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Qu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0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5" dirty="0">
                <a:solidFill>
                  <a:srgbClr val="2D2B1F"/>
                </a:solidFill>
                <a:latin typeface="Times New Roman"/>
                <a:cs typeface="Times New Roman"/>
              </a:rPr>
              <a:t>#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se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000" spc="-160" dirty="0">
                <a:solidFill>
                  <a:srgbClr val="2D2B1F"/>
                </a:solidFill>
                <a:latin typeface="Times New Roman"/>
                <a:cs typeface="Times New Roman"/>
              </a:rPr>
              <a:t>se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3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tt</a:t>
            </a:r>
            <a:r>
              <a:rPr sz="2000" spc="-1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of</a:t>
            </a:r>
            <a:r>
              <a:rPr sz="2000" spc="-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spc="-229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6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spc="-17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17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000" spc="8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ta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0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1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d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000" spc="-2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000" spc="-80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eci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c 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element.</a:t>
            </a:r>
            <a:endParaRPr sz="20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705"/>
              </a:spcBef>
              <a:buClr>
                <a:srgbClr val="A9A37A"/>
              </a:buClr>
              <a:buChar char="•"/>
              <a:tabLst>
                <a:tab pos="241300" algn="l"/>
                <a:tab pos="241935" algn="l"/>
              </a:tabLst>
            </a:pP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An</a:t>
            </a:r>
            <a:r>
              <a:rPr sz="20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id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should</a:t>
            </a:r>
            <a:r>
              <a:rPr sz="20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be</a:t>
            </a:r>
            <a:r>
              <a:rPr sz="20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unique</a:t>
            </a:r>
            <a:r>
              <a:rPr sz="20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within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page,</a:t>
            </a:r>
            <a:r>
              <a:rPr sz="20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so</a:t>
            </a:r>
            <a:r>
              <a:rPr sz="2000" spc="-2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you</a:t>
            </a:r>
            <a:r>
              <a:rPr sz="20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0" dirty="0">
                <a:solidFill>
                  <a:srgbClr val="2D2B1F"/>
                </a:solidFill>
                <a:latin typeface="Times New Roman"/>
                <a:cs typeface="Times New Roman"/>
              </a:rPr>
              <a:t>should</a:t>
            </a:r>
            <a:r>
              <a:rPr sz="20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use</a:t>
            </a:r>
            <a:r>
              <a:rPr sz="2000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the#id</a:t>
            </a:r>
            <a:r>
              <a:rPr sz="2000" spc="3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5" dirty="0">
                <a:solidFill>
                  <a:srgbClr val="2D2B1F"/>
                </a:solidFill>
                <a:latin typeface="Times New Roman"/>
                <a:cs typeface="Times New Roman"/>
              </a:rPr>
              <a:t>selector</a:t>
            </a:r>
            <a:r>
              <a:rPr sz="20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when</a:t>
            </a:r>
            <a:r>
              <a:rPr sz="20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you</a:t>
            </a:r>
            <a:endParaRPr sz="20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1200"/>
              </a:spcBef>
            </a:pP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want</a:t>
            </a:r>
            <a:r>
              <a:rPr sz="20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2D2B1F"/>
                </a:solidFill>
                <a:latin typeface="Times New Roman"/>
                <a:cs typeface="Times New Roman"/>
              </a:rPr>
              <a:t>tofind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3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85" dirty="0">
                <a:solidFill>
                  <a:srgbClr val="2D2B1F"/>
                </a:solidFill>
                <a:latin typeface="Times New Roman"/>
                <a:cs typeface="Times New Roman"/>
              </a:rPr>
              <a:t>single,</a:t>
            </a:r>
            <a:r>
              <a:rPr sz="20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unique</a:t>
            </a:r>
            <a:r>
              <a:rPr sz="20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element.</a:t>
            </a:r>
            <a:endParaRPr sz="2000">
              <a:latin typeface="Times New Roman"/>
              <a:cs typeface="Times New Roman"/>
            </a:endParaRPr>
          </a:p>
          <a:p>
            <a:pPr marL="241300" marR="302260" indent="-229235">
              <a:lnSpc>
                <a:spcPct val="150100"/>
              </a:lnSpc>
              <a:spcBef>
                <a:spcPts val="489"/>
              </a:spcBef>
              <a:buClr>
                <a:srgbClr val="A9A37A"/>
              </a:buClr>
              <a:buChar char="•"/>
              <a:tabLst>
                <a:tab pos="241300" algn="l"/>
                <a:tab pos="241935" algn="l"/>
              </a:tabLst>
            </a:pP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Tofind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an</a:t>
            </a:r>
            <a:r>
              <a:rPr sz="20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element</a:t>
            </a:r>
            <a:r>
              <a:rPr sz="20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2D2B1F"/>
                </a:solidFill>
                <a:latin typeface="Times New Roman"/>
                <a:cs typeface="Times New Roman"/>
              </a:rPr>
              <a:t>with</a:t>
            </a:r>
            <a:r>
              <a:rPr sz="2000" spc="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3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specific</a:t>
            </a:r>
            <a:r>
              <a:rPr sz="2000" spc="-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id,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write</a:t>
            </a:r>
            <a:r>
              <a:rPr sz="2000" spc="-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0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hashcharacter,</a:t>
            </a:r>
            <a:r>
              <a:rPr sz="2000" spc="2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5" dirty="0">
                <a:solidFill>
                  <a:srgbClr val="2D2B1F"/>
                </a:solidFill>
                <a:latin typeface="Times New Roman"/>
                <a:cs typeface="Times New Roman"/>
              </a:rPr>
              <a:t>followed</a:t>
            </a:r>
            <a:r>
              <a:rPr sz="20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40" dirty="0">
                <a:solidFill>
                  <a:srgbClr val="2D2B1F"/>
                </a:solidFill>
                <a:latin typeface="Times New Roman"/>
                <a:cs typeface="Times New Roman"/>
              </a:rPr>
              <a:t>by</a:t>
            </a:r>
            <a:r>
              <a:rPr sz="2000" spc="-1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0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id </a:t>
            </a:r>
            <a:r>
              <a:rPr sz="2000" spc="-48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ofthe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75" dirty="0">
                <a:solidFill>
                  <a:srgbClr val="2D2B1F"/>
                </a:solidFill>
                <a:latin typeface="Times New Roman"/>
                <a:cs typeface="Times New Roman"/>
              </a:rPr>
              <a:t>HTMLelement:</a:t>
            </a:r>
            <a:endParaRPr sz="20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Clr>
                <a:srgbClr val="A9A37A"/>
              </a:buClr>
              <a:buChar char="•"/>
              <a:tabLst>
                <a:tab pos="241300" algn="l"/>
                <a:tab pos="241935" algn="l"/>
              </a:tabLst>
            </a:pPr>
            <a:r>
              <a:rPr sz="2000" spc="-35" dirty="0">
                <a:solidFill>
                  <a:srgbClr val="001F5F"/>
                </a:solidFill>
                <a:latin typeface="Times New Roman"/>
                <a:cs typeface="Times New Roman"/>
              </a:rPr>
              <a:t>$("#test")</a:t>
            </a:r>
            <a:endParaRPr sz="20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410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0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Example</a:t>
            </a:r>
            <a:endParaRPr sz="20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1689"/>
              </a:spcBef>
              <a:buClr>
                <a:srgbClr val="A9A37A"/>
              </a:buClr>
              <a:buChar char="•"/>
              <a:tabLst>
                <a:tab pos="241300" algn="l"/>
                <a:tab pos="241935" algn="l"/>
              </a:tabLst>
            </a:pP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When</a:t>
            </a:r>
            <a:r>
              <a:rPr sz="2000" spc="-2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auser</a:t>
            </a:r>
            <a:r>
              <a:rPr sz="2000" spc="-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clicks</a:t>
            </a:r>
            <a:r>
              <a:rPr sz="2000" spc="-1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3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0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10" dirty="0">
                <a:solidFill>
                  <a:srgbClr val="2D2B1F"/>
                </a:solidFill>
                <a:latin typeface="Times New Roman"/>
                <a:cs typeface="Times New Roman"/>
              </a:rPr>
              <a:t>abutton,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0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60" dirty="0">
                <a:solidFill>
                  <a:srgbClr val="2D2B1F"/>
                </a:solidFill>
                <a:latin typeface="Times New Roman"/>
                <a:cs typeface="Times New Roman"/>
              </a:rPr>
              <a:t>element</a:t>
            </a:r>
            <a:r>
              <a:rPr sz="2000" spc="-11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2D2B1F"/>
                </a:solidFill>
                <a:latin typeface="Times New Roman"/>
                <a:cs typeface="Times New Roman"/>
              </a:rPr>
              <a:t>with</a:t>
            </a:r>
            <a:r>
              <a:rPr sz="20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2D2B1F"/>
                </a:solidFill>
                <a:latin typeface="Times New Roman"/>
                <a:cs typeface="Times New Roman"/>
              </a:rPr>
              <a:t>id="test"</a:t>
            </a:r>
            <a:r>
              <a:rPr sz="20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2D2B1F"/>
                </a:solidFill>
                <a:latin typeface="Times New Roman"/>
                <a:cs typeface="Times New Roman"/>
              </a:rPr>
              <a:t>will</a:t>
            </a:r>
            <a:r>
              <a:rPr sz="20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be</a:t>
            </a:r>
            <a:r>
              <a:rPr sz="2000" spc="2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000" spc="-50" dirty="0">
                <a:solidFill>
                  <a:srgbClr val="2D2B1F"/>
                </a:solidFill>
                <a:latin typeface="Times New Roman"/>
                <a:cs typeface="Times New Roman"/>
              </a:rPr>
              <a:t>hidden:</a:t>
            </a:r>
            <a:endParaRPr sz="20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635"/>
              </a:spcBef>
              <a:buClr>
                <a:srgbClr val="A9A37A"/>
              </a:buClr>
              <a:buChar char="•"/>
              <a:tabLst>
                <a:tab pos="241300" algn="l"/>
                <a:tab pos="241935" algn="l"/>
              </a:tabLst>
            </a:pPr>
            <a:r>
              <a:rPr sz="2000" spc="-60" dirty="0">
                <a:latin typeface="Times New Roman"/>
                <a:cs typeface="Times New Roman"/>
              </a:rPr>
              <a:t>$(document).ready(</a:t>
            </a:r>
            <a:r>
              <a:rPr sz="2000" spc="-60" dirty="0">
                <a:solidFill>
                  <a:srgbClr val="0000CD"/>
                </a:solidFill>
                <a:latin typeface="Times New Roman"/>
                <a:cs typeface="Times New Roman"/>
              </a:rPr>
              <a:t>function</a:t>
            </a:r>
            <a:r>
              <a:rPr sz="2000" spc="-60" dirty="0">
                <a:latin typeface="Times New Roman"/>
                <a:cs typeface="Times New Roman"/>
              </a:rPr>
              <a:t>(){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spc="-40" dirty="0">
                <a:latin typeface="Times New Roman"/>
                <a:cs typeface="Times New Roman"/>
              </a:rPr>
              <a:t>$(</a:t>
            </a:r>
            <a:r>
              <a:rPr sz="2000" spc="-40" dirty="0">
                <a:solidFill>
                  <a:srgbClr val="A32A2A"/>
                </a:solidFill>
                <a:latin typeface="Times New Roman"/>
                <a:cs typeface="Times New Roman"/>
              </a:rPr>
              <a:t>"button"</a:t>
            </a:r>
            <a:r>
              <a:rPr sz="2000" spc="-40" dirty="0">
                <a:latin typeface="Times New Roman"/>
                <a:cs typeface="Times New Roman"/>
              </a:rPr>
              <a:t>).click(</a:t>
            </a:r>
            <a:r>
              <a:rPr sz="2000" spc="-40" dirty="0">
                <a:solidFill>
                  <a:srgbClr val="0000CD"/>
                </a:solidFill>
                <a:latin typeface="Times New Roman"/>
                <a:cs typeface="Times New Roman"/>
              </a:rPr>
              <a:t>function</a:t>
            </a:r>
            <a:r>
              <a:rPr sz="2000" spc="-40" dirty="0">
                <a:latin typeface="Times New Roman"/>
                <a:cs typeface="Times New Roman"/>
              </a:rPr>
              <a:t>(){</a:t>
            </a:r>
            <a:endParaRPr sz="2000">
              <a:latin typeface="Times New Roman"/>
              <a:cs typeface="Times New Roman"/>
            </a:endParaRPr>
          </a:p>
          <a:p>
            <a:pPr marL="698500">
              <a:lnSpc>
                <a:spcPct val="100000"/>
              </a:lnSpc>
              <a:spcBef>
                <a:spcPts val="5"/>
              </a:spcBef>
            </a:pPr>
            <a:r>
              <a:rPr sz="2000" spc="-40" dirty="0">
                <a:latin typeface="Times New Roman"/>
                <a:cs typeface="Times New Roman"/>
              </a:rPr>
              <a:t>$(</a:t>
            </a:r>
            <a:r>
              <a:rPr sz="2000" spc="-40" dirty="0">
                <a:solidFill>
                  <a:srgbClr val="A32A2A"/>
                </a:solidFill>
                <a:latin typeface="Times New Roman"/>
                <a:cs typeface="Times New Roman"/>
              </a:rPr>
              <a:t>"#test"</a:t>
            </a:r>
            <a:r>
              <a:rPr sz="2000" spc="-40" dirty="0">
                <a:latin typeface="Times New Roman"/>
                <a:cs typeface="Times New Roman"/>
              </a:rPr>
              <a:t>).hide();</a:t>
            </a:r>
            <a:endParaRPr sz="2000">
              <a:latin typeface="Times New Roman"/>
              <a:cs typeface="Times New Roman"/>
            </a:endParaRPr>
          </a:p>
          <a:p>
            <a:pPr marL="469900">
              <a:lnSpc>
                <a:spcPct val="100000"/>
              </a:lnSpc>
            </a:pPr>
            <a:r>
              <a:rPr sz="2000" spc="-35" dirty="0">
                <a:latin typeface="Times New Roman"/>
                <a:cs typeface="Times New Roman"/>
              </a:rPr>
              <a:t>});</a:t>
            </a:r>
            <a:endParaRPr sz="2000">
              <a:latin typeface="Times New Roman"/>
              <a:cs typeface="Times New Roman"/>
            </a:endParaRPr>
          </a:p>
          <a:p>
            <a:pPr marL="241300">
              <a:lnSpc>
                <a:spcPct val="100000"/>
              </a:lnSpc>
              <a:spcBef>
                <a:spcPts val="765"/>
              </a:spcBef>
            </a:pPr>
            <a:r>
              <a:rPr sz="2000" spc="-35" dirty="0">
                <a:latin typeface="Times New Roman"/>
                <a:cs typeface="Times New Roman"/>
              </a:rPr>
              <a:t>});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790" y="133604"/>
            <a:ext cx="780542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270" dirty="0"/>
              <a:t>J</a:t>
            </a:r>
            <a:r>
              <a:rPr spc="-275" dirty="0"/>
              <a:t>a</a:t>
            </a:r>
            <a:r>
              <a:rPr spc="-270" dirty="0"/>
              <a:t>v</a:t>
            </a:r>
            <a:r>
              <a:rPr spc="-275" dirty="0"/>
              <a:t>a</a:t>
            </a:r>
            <a:r>
              <a:rPr spc="-265" dirty="0"/>
              <a:t>S</a:t>
            </a:r>
            <a:r>
              <a:rPr spc="-275" dirty="0"/>
              <a:t>c</a:t>
            </a:r>
            <a:r>
              <a:rPr spc="-270" dirty="0"/>
              <a:t>r</a:t>
            </a:r>
            <a:r>
              <a:rPr spc="-275" dirty="0"/>
              <a:t>i</a:t>
            </a:r>
            <a:r>
              <a:rPr spc="-270" dirty="0"/>
              <a:t>p</a:t>
            </a:r>
            <a:r>
              <a:rPr spc="-5" dirty="0"/>
              <a:t>t</a:t>
            </a:r>
            <a:r>
              <a:rPr spc="-585" dirty="0"/>
              <a:t> </a:t>
            </a:r>
            <a:r>
              <a:rPr spc="-275" dirty="0"/>
              <a:t>D</a:t>
            </a:r>
            <a:r>
              <a:rPr spc="-270" dirty="0"/>
              <a:t>evel</a:t>
            </a:r>
            <a:r>
              <a:rPr spc="-275" dirty="0"/>
              <a:t>o</a:t>
            </a:r>
            <a:r>
              <a:rPr spc="-270" dirty="0"/>
              <a:t>pme</a:t>
            </a:r>
            <a:r>
              <a:rPr spc="-275" dirty="0"/>
              <a:t>n</a:t>
            </a:r>
            <a:r>
              <a:rPr spc="-5" dirty="0"/>
              <a:t>t</a:t>
            </a:r>
            <a:r>
              <a:rPr spc="-575" dirty="0"/>
              <a:t> </a:t>
            </a:r>
            <a:r>
              <a:rPr spc="-275" dirty="0"/>
              <a:t>too</a:t>
            </a:r>
            <a:r>
              <a:rPr spc="-5" dirty="0"/>
              <a:t>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92" y="977849"/>
            <a:ext cx="8228330" cy="5688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It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also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called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 javascript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editing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tool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Clr>
                <a:srgbClr val="A9A37A"/>
              </a:buClr>
              <a:buFont typeface="Times New Roman"/>
              <a:buChar char="•"/>
            </a:pPr>
            <a:endParaRPr sz="3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1.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Microsoft</a:t>
            </a:r>
            <a:r>
              <a:rPr sz="2800" b="1" spc="-3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Frontpage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- </a:t>
            </a:r>
            <a:r>
              <a:rPr sz="2800" dirty="0">
                <a:latin typeface="Times New Roman"/>
                <a:cs typeface="Times New Roman"/>
              </a:rPr>
              <a:t>Product </a:t>
            </a:r>
            <a:r>
              <a:rPr sz="2800" spc="-5" dirty="0">
                <a:latin typeface="Times New Roman"/>
                <a:cs typeface="Times New Roman"/>
              </a:rPr>
              <a:t>of Microsoft. It </a:t>
            </a:r>
            <a:r>
              <a:rPr sz="2800" dirty="0">
                <a:latin typeface="Times New Roman"/>
                <a:cs typeface="Times New Roman"/>
              </a:rPr>
              <a:t>provides various </a:t>
            </a:r>
            <a:r>
              <a:rPr sz="2800" spc="-5" dirty="0">
                <a:latin typeface="Times New Roman"/>
                <a:cs typeface="Times New Roman"/>
              </a:rPr>
              <a:t>tool to create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interactive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websites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1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2.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Macromedia</a:t>
            </a:r>
            <a:r>
              <a:rPr sz="2800" b="1" spc="5" dirty="0">
                <a:latin typeface="Times New Roman"/>
                <a:cs typeface="Times New Roman"/>
              </a:rPr>
              <a:t> </a:t>
            </a:r>
            <a:r>
              <a:rPr sz="2800" b="1" spc="-15" dirty="0">
                <a:latin typeface="Times New Roman"/>
                <a:cs typeface="Times New Roman"/>
              </a:rPr>
              <a:t>Dreamweaver</a:t>
            </a:r>
            <a:r>
              <a:rPr sz="2800" b="1" spc="-20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MX</a:t>
            </a:r>
            <a:endParaRPr sz="2800">
              <a:latin typeface="Times New Roman"/>
              <a:cs typeface="Times New Roman"/>
            </a:endParaRPr>
          </a:p>
          <a:p>
            <a:pPr marL="241300" marR="219075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- it </a:t>
            </a:r>
            <a:r>
              <a:rPr sz="2800" dirty="0">
                <a:latin typeface="Times New Roman"/>
                <a:cs typeface="Times New Roman"/>
              </a:rPr>
              <a:t>provides </a:t>
            </a:r>
            <a:r>
              <a:rPr sz="2800" spc="-5" dirty="0">
                <a:latin typeface="Times New Roman"/>
                <a:cs typeface="Times New Roman"/>
              </a:rPr>
              <a:t>various javascript component to handle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database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support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new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standards </a:t>
            </a:r>
            <a:r>
              <a:rPr sz="2800" spc="-10" dirty="0">
                <a:latin typeface="Times New Roman"/>
                <a:cs typeface="Times New Roman"/>
              </a:rPr>
              <a:t>XHTML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&amp; </a:t>
            </a:r>
            <a:r>
              <a:rPr sz="2800" spc="-10" dirty="0">
                <a:latin typeface="Times New Roman"/>
                <a:cs typeface="Times New Roman"/>
              </a:rPr>
              <a:t>XML.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A9A37A"/>
              </a:buClr>
              <a:buFont typeface="Times New Roman"/>
              <a:buChar char="•"/>
            </a:pPr>
            <a:endParaRPr sz="31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3.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b="1" spc="-10" dirty="0">
                <a:latin typeface="Times New Roman"/>
                <a:cs typeface="Times New Roman"/>
              </a:rPr>
              <a:t>Macromedia</a:t>
            </a:r>
            <a:r>
              <a:rPr sz="2800" b="1" dirty="0">
                <a:latin typeface="Times New Roman"/>
                <a:cs typeface="Times New Roman"/>
              </a:rPr>
              <a:t> </a:t>
            </a:r>
            <a:r>
              <a:rPr sz="2800" b="1" spc="-5" dirty="0">
                <a:latin typeface="Times New Roman"/>
                <a:cs typeface="Times New Roman"/>
              </a:rPr>
              <a:t>Homesite 5</a:t>
            </a:r>
            <a:endParaRPr sz="2800">
              <a:latin typeface="Times New Roman"/>
              <a:cs typeface="Times New Roman"/>
            </a:endParaRPr>
          </a:p>
          <a:p>
            <a:pPr marL="241300" marR="373380" indent="-228600">
              <a:lnSpc>
                <a:spcPct val="100000"/>
              </a:lnSpc>
              <a:spcBef>
                <a:spcPts val="9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-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product of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macromedia.</a:t>
            </a:r>
            <a:r>
              <a:rPr sz="2800" spc="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It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helps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manage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personal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website.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5041" y="2860903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7344" y="399288"/>
            <a:ext cx="3686555" cy="11247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130" y="465582"/>
            <a:ext cx="79400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0" spc="-145" dirty="0">
                <a:latin typeface="Georgia"/>
                <a:cs typeface="Georgia"/>
              </a:rPr>
              <a:t>jQuery</a:t>
            </a:r>
            <a:r>
              <a:rPr sz="4400" b="0" spc="-365" dirty="0">
                <a:latin typeface="Georgia"/>
                <a:cs typeface="Georgia"/>
              </a:rPr>
              <a:t> </a:t>
            </a:r>
            <a:r>
              <a:rPr sz="4400" b="0" spc="-120" dirty="0">
                <a:latin typeface="Georgia"/>
                <a:cs typeface="Georgia"/>
              </a:rPr>
              <a:t>css()Method-</a:t>
            </a:r>
            <a:r>
              <a:rPr sz="4400" b="0" spc="-475" dirty="0">
                <a:latin typeface="Georgia"/>
                <a:cs typeface="Georgia"/>
              </a:rPr>
              <a:t> </a:t>
            </a:r>
            <a:r>
              <a:rPr sz="4000" b="0" spc="-180" dirty="0">
                <a:latin typeface="Georgia"/>
                <a:cs typeface="Georgia"/>
              </a:rPr>
              <a:t>Changing</a:t>
            </a:r>
            <a:r>
              <a:rPr sz="4000" b="0" spc="-430" dirty="0">
                <a:latin typeface="Georgia"/>
                <a:cs typeface="Georgia"/>
              </a:rPr>
              <a:t> </a:t>
            </a:r>
            <a:r>
              <a:rPr sz="4000" b="0" spc="-120" dirty="0">
                <a:latin typeface="Georgia"/>
                <a:cs typeface="Georgia"/>
              </a:rPr>
              <a:t>Style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507" y="1399159"/>
            <a:ext cx="7440930" cy="5198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jQ</a:t>
            </a:r>
            <a:r>
              <a:rPr sz="2400" b="1" spc="-16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er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b="1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24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b="1" spc="-245" dirty="0">
                <a:solidFill>
                  <a:srgbClr val="2D2B1F"/>
                </a:solidFill>
                <a:latin typeface="Times New Roman"/>
                <a:cs typeface="Times New Roman"/>
              </a:rPr>
              <a:t>ss</a:t>
            </a:r>
            <a:r>
              <a:rPr sz="2400" b="1" spc="-24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400" b="1" spc="-3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95" dirty="0">
                <a:solidFill>
                  <a:srgbClr val="2D2B1F"/>
                </a:solidFill>
                <a:latin typeface="Times New Roman"/>
                <a:cs typeface="Times New Roman"/>
              </a:rPr>
              <a:t>Met</a:t>
            </a:r>
            <a:r>
              <a:rPr sz="2400" b="1" spc="-10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b="1" spc="-1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endParaRPr sz="2400">
              <a:latin typeface="Times New Roman"/>
              <a:cs typeface="Times New Roman"/>
            </a:endParaRPr>
          </a:p>
          <a:p>
            <a:pPr marL="241300" marR="1709420" indent="-228600">
              <a:lnSpc>
                <a:spcPct val="150000"/>
              </a:lnSpc>
              <a:spcBef>
                <a:spcPts val="6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8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spc="-185" dirty="0">
                <a:solidFill>
                  <a:srgbClr val="2D2B1F"/>
                </a:solidFill>
                <a:latin typeface="Times New Roman"/>
                <a:cs typeface="Times New Roman"/>
              </a:rPr>
              <a:t>ss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400" spc="-3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ho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re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urn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0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 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proper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ti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5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1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2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en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.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2185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204" dirty="0">
                <a:solidFill>
                  <a:srgbClr val="001F5F"/>
                </a:solidFill>
                <a:latin typeface="Times New Roman"/>
                <a:cs typeface="Times New Roman"/>
              </a:rPr>
              <a:t>Re</a:t>
            </a:r>
            <a:r>
              <a:rPr sz="2800" b="1" spc="-195" dirty="0">
                <a:solidFill>
                  <a:srgbClr val="001F5F"/>
                </a:solidFill>
                <a:latin typeface="Times New Roman"/>
                <a:cs typeface="Times New Roman"/>
              </a:rPr>
              <a:t>tu</a:t>
            </a:r>
            <a:r>
              <a:rPr sz="2800" b="1" spc="-204" dirty="0">
                <a:solidFill>
                  <a:srgbClr val="001F5F"/>
                </a:solidFill>
                <a:latin typeface="Times New Roman"/>
                <a:cs typeface="Times New Roman"/>
              </a:rPr>
              <a:t>r</a:t>
            </a:r>
            <a:r>
              <a:rPr sz="2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n</a:t>
            </a:r>
            <a:r>
              <a:rPr sz="2800" b="1" spc="-3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2800" b="1" spc="-3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b="1" spc="-565" dirty="0">
                <a:solidFill>
                  <a:srgbClr val="001F5F"/>
                </a:solidFill>
                <a:latin typeface="Times New Roman"/>
                <a:cs typeface="Times New Roman"/>
              </a:rPr>
              <a:t>C</a:t>
            </a:r>
            <a:r>
              <a:rPr sz="2800" b="1" spc="-555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2800" b="1" spc="-315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2800" b="1" spc="-190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2800" b="1" spc="-240" dirty="0">
                <a:solidFill>
                  <a:srgbClr val="001F5F"/>
                </a:solidFill>
                <a:latin typeface="Times New Roman"/>
                <a:cs typeface="Times New Roman"/>
              </a:rPr>
              <a:t>r</a:t>
            </a:r>
            <a:r>
              <a:rPr sz="2800" b="1" spc="-185" dirty="0">
                <a:solidFill>
                  <a:srgbClr val="001F5F"/>
                </a:solidFill>
                <a:latin typeface="Times New Roman"/>
                <a:cs typeface="Times New Roman"/>
              </a:rPr>
              <a:t>op</a:t>
            </a:r>
            <a:r>
              <a:rPr sz="2800" b="1" spc="-195" dirty="0">
                <a:solidFill>
                  <a:srgbClr val="001F5F"/>
                </a:solidFill>
                <a:latin typeface="Times New Roman"/>
                <a:cs typeface="Times New Roman"/>
              </a:rPr>
              <a:t>er</a:t>
            </a:r>
            <a:r>
              <a:rPr sz="2800" b="1" spc="-185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8600">
              <a:lnSpc>
                <a:spcPct val="100000"/>
              </a:lnSpc>
              <a:spcBef>
                <a:spcPts val="1215"/>
              </a:spcBef>
              <a:buClr>
                <a:srgbClr val="A9A37A"/>
              </a:buClr>
              <a:buChar char="•"/>
              <a:tabLst>
                <a:tab pos="241300" algn="l"/>
                <a:tab pos="6290945" algn="l"/>
              </a:tabLst>
            </a:pPr>
            <a:r>
              <a:rPr sz="2400" spc="-47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va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400" spc="-110" dirty="0">
                <a:solidFill>
                  <a:srgbClr val="2D2B1F"/>
                </a:solidFill>
                <a:latin typeface="Times New Roman"/>
                <a:cs typeface="Times New Roman"/>
              </a:rPr>
              <a:t>u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215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sp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eci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ie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00" dirty="0">
                <a:solidFill>
                  <a:srgbClr val="2D2B1F"/>
                </a:solidFill>
                <a:latin typeface="Times New Roman"/>
                <a:cs typeface="Times New Roman"/>
              </a:rPr>
              <a:t>CS</a:t>
            </a:r>
            <a:r>
              <a:rPr sz="2400" spc="-37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prope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rt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y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,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 u</a:t>
            </a:r>
            <a:r>
              <a:rPr sz="2400" spc="-17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3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e	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ll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w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400" spc="-5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g 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syntax: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60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css("</a:t>
            </a:r>
            <a:r>
              <a:rPr sz="2400" i="1" spc="-114" dirty="0">
                <a:solidFill>
                  <a:srgbClr val="2D2B1F"/>
                </a:solidFill>
                <a:latin typeface="Times New Roman"/>
                <a:cs typeface="Times New Roman"/>
              </a:rPr>
              <a:t>propertyname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");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664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800" b="1" spc="-229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2800" b="1" spc="-240" dirty="0">
                <a:solidFill>
                  <a:srgbClr val="001F5F"/>
                </a:solidFill>
                <a:latin typeface="Times New Roman"/>
                <a:cs typeface="Times New Roman"/>
              </a:rPr>
              <a:t>e</a:t>
            </a:r>
            <a:r>
              <a:rPr sz="2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800" b="1" spc="-459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a</a:t>
            </a:r>
            <a:r>
              <a:rPr sz="2800" b="1" spc="-3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b="1" spc="-560" dirty="0">
                <a:solidFill>
                  <a:srgbClr val="001F5F"/>
                </a:solidFill>
                <a:latin typeface="Times New Roman"/>
                <a:cs typeface="Times New Roman"/>
              </a:rPr>
              <a:t>C</a:t>
            </a:r>
            <a:r>
              <a:rPr sz="2800" b="1" spc="-555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2800" b="1" spc="-270" dirty="0">
                <a:solidFill>
                  <a:srgbClr val="001F5F"/>
                </a:solidFill>
                <a:latin typeface="Times New Roman"/>
                <a:cs typeface="Times New Roman"/>
              </a:rPr>
              <a:t>S</a:t>
            </a:r>
            <a:r>
              <a:rPr sz="2800" b="1" spc="-190" dirty="0">
                <a:solidFill>
                  <a:srgbClr val="001F5F"/>
                </a:solidFill>
                <a:latin typeface="Times New Roman"/>
                <a:cs typeface="Times New Roman"/>
              </a:rPr>
              <a:t>P</a:t>
            </a:r>
            <a:r>
              <a:rPr sz="2800" b="1" spc="-240" dirty="0">
                <a:solidFill>
                  <a:srgbClr val="001F5F"/>
                </a:solidFill>
                <a:latin typeface="Times New Roman"/>
                <a:cs typeface="Times New Roman"/>
              </a:rPr>
              <a:t>r</a:t>
            </a:r>
            <a:r>
              <a:rPr sz="2800" b="1" spc="-180" dirty="0">
                <a:solidFill>
                  <a:srgbClr val="001F5F"/>
                </a:solidFill>
                <a:latin typeface="Times New Roman"/>
                <a:cs typeface="Times New Roman"/>
              </a:rPr>
              <a:t>op</a:t>
            </a:r>
            <a:r>
              <a:rPr sz="2800" b="1" spc="-190" dirty="0">
                <a:solidFill>
                  <a:srgbClr val="001F5F"/>
                </a:solidFill>
                <a:latin typeface="Times New Roman"/>
                <a:cs typeface="Times New Roman"/>
              </a:rPr>
              <a:t>er</a:t>
            </a:r>
            <a:r>
              <a:rPr sz="2800" b="1" spc="-185" dirty="0">
                <a:solidFill>
                  <a:srgbClr val="001F5F"/>
                </a:solidFill>
                <a:latin typeface="Times New Roman"/>
                <a:cs typeface="Times New Roman"/>
              </a:rPr>
              <a:t>t</a:t>
            </a:r>
            <a:r>
              <a:rPr sz="2800" b="1" spc="-5" dirty="0">
                <a:solidFill>
                  <a:srgbClr val="001F5F"/>
                </a:solidFill>
                <a:latin typeface="Times New Roman"/>
                <a:cs typeface="Times New Roman"/>
              </a:rPr>
              <a:t>y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22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Toset</a:t>
            </a:r>
            <a:r>
              <a:rPr sz="2400" spc="-20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400" spc="-37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specified</a:t>
            </a:r>
            <a:r>
              <a:rPr sz="2400" spc="-1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70" dirty="0">
                <a:solidFill>
                  <a:srgbClr val="2D2B1F"/>
                </a:solidFill>
                <a:latin typeface="Times New Roman"/>
                <a:cs typeface="Times New Roman"/>
              </a:rPr>
              <a:t>CSSproperty,</a:t>
            </a:r>
            <a:r>
              <a:rPr sz="24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use</a:t>
            </a:r>
            <a:r>
              <a:rPr sz="2400" spc="-3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following</a:t>
            </a:r>
            <a:r>
              <a:rPr sz="24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syntax:</a:t>
            </a:r>
            <a:endParaRPr sz="24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600"/>
              </a:spcBef>
              <a:buClr>
                <a:srgbClr val="9CBCBB"/>
              </a:buClr>
              <a:buChar char="•"/>
              <a:tabLst>
                <a:tab pos="538480" algn="l"/>
              </a:tabLst>
            </a:pP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css("</a:t>
            </a:r>
            <a:r>
              <a:rPr sz="2400" i="1" spc="-100" dirty="0">
                <a:solidFill>
                  <a:srgbClr val="2D2B1F"/>
                </a:solidFill>
                <a:latin typeface="Times New Roman"/>
                <a:cs typeface="Times New Roman"/>
              </a:rPr>
              <a:t>propertyname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","</a:t>
            </a:r>
            <a:r>
              <a:rPr sz="2400" i="1" spc="-100" dirty="0">
                <a:solidFill>
                  <a:srgbClr val="2D2B1F"/>
                </a:solidFill>
                <a:latin typeface="Times New Roman"/>
                <a:cs typeface="Times New Roman"/>
              </a:rPr>
              <a:t>value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");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4695" y="74676"/>
            <a:ext cx="7074534" cy="1731645"/>
            <a:chOff x="234695" y="74676"/>
            <a:chExt cx="7074534" cy="1731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4695" y="74676"/>
              <a:ext cx="3683508" cy="11216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53740" y="74676"/>
              <a:ext cx="821436" cy="11216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4695" y="684276"/>
              <a:ext cx="2186940" cy="1121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57171" y="684276"/>
              <a:ext cx="1845564" cy="11216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38272" y="684276"/>
              <a:ext cx="2494788" cy="112166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3084" y="684276"/>
              <a:ext cx="2446019" cy="1121664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35635" y="194259"/>
            <a:ext cx="645414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10" dirty="0">
                <a:latin typeface="Georgia"/>
                <a:cs typeface="Georgia"/>
              </a:rPr>
              <a:t>Chang</a:t>
            </a:r>
            <a:r>
              <a:rPr sz="4000" b="0" spc="-204" dirty="0">
                <a:latin typeface="Georgia"/>
                <a:cs typeface="Georgia"/>
              </a:rPr>
              <a:t>i</a:t>
            </a:r>
            <a:r>
              <a:rPr sz="4000" b="0" spc="-210" dirty="0">
                <a:latin typeface="Georgia"/>
                <a:cs typeface="Georgia"/>
              </a:rPr>
              <a:t>n</a:t>
            </a:r>
            <a:r>
              <a:rPr sz="4000" b="0" spc="-5" dirty="0">
                <a:latin typeface="Georgia"/>
                <a:cs typeface="Georgia"/>
              </a:rPr>
              <a:t>g</a:t>
            </a:r>
            <a:r>
              <a:rPr sz="4000" b="0" spc="-535" dirty="0">
                <a:latin typeface="Georgia"/>
                <a:cs typeface="Georgia"/>
              </a:rPr>
              <a:t> </a:t>
            </a:r>
            <a:r>
              <a:rPr sz="4000" b="0" spc="-175" dirty="0">
                <a:latin typeface="Georgia"/>
                <a:cs typeface="Georgia"/>
              </a:rPr>
              <a:t>Sty</a:t>
            </a:r>
            <a:r>
              <a:rPr sz="4000" b="0" spc="-180" dirty="0">
                <a:latin typeface="Georgia"/>
                <a:cs typeface="Georgia"/>
              </a:rPr>
              <a:t>l</a:t>
            </a:r>
            <a:r>
              <a:rPr sz="4000" b="0" spc="-175" dirty="0">
                <a:latin typeface="Georgia"/>
                <a:cs typeface="Georgia"/>
              </a:rPr>
              <a:t>e</a:t>
            </a:r>
            <a:r>
              <a:rPr sz="4000" b="0" spc="-5" dirty="0">
                <a:latin typeface="Georgia"/>
                <a:cs typeface="Georgia"/>
              </a:rPr>
              <a:t>-</a:t>
            </a:r>
            <a:endParaRPr sz="4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4000" b="0" spc="-180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000" b="0" spc="-190" dirty="0">
                <a:solidFill>
                  <a:srgbClr val="001F5F"/>
                </a:solidFill>
                <a:latin typeface="Georgia"/>
                <a:cs typeface="Georgia"/>
              </a:rPr>
              <a:t>et</a:t>
            </a:r>
            <a:r>
              <a:rPr sz="4000" b="0" spc="-180" dirty="0">
                <a:solidFill>
                  <a:srgbClr val="001F5F"/>
                </a:solidFill>
                <a:latin typeface="Georgia"/>
                <a:cs typeface="Georgia"/>
              </a:rPr>
              <a:t>u</a:t>
            </a:r>
            <a:r>
              <a:rPr sz="4000" b="0" spc="-195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000" b="0" spc="-5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4000" b="0" spc="-38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000" b="0" spc="-5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4000" b="0" spc="-13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000" b="0" spc="-365" dirty="0">
                <a:solidFill>
                  <a:srgbClr val="001F5F"/>
                </a:solidFill>
                <a:latin typeface="Georgia"/>
                <a:cs typeface="Georgia"/>
              </a:rPr>
              <a:t>CS</a:t>
            </a:r>
            <a:r>
              <a:rPr sz="4000" b="0" spc="-5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4000" b="0" spc="-71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000" b="0" spc="-125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4000" b="0" spc="-135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000" b="0" spc="-120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4000" b="0" spc="-130" dirty="0">
                <a:solidFill>
                  <a:srgbClr val="001F5F"/>
                </a:solidFill>
                <a:latin typeface="Georgia"/>
                <a:cs typeface="Georgia"/>
              </a:rPr>
              <a:t>pe</a:t>
            </a:r>
            <a:r>
              <a:rPr sz="4000" b="0" spc="-135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000" b="0" spc="-130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4000" b="0" spc="210" dirty="0">
                <a:solidFill>
                  <a:srgbClr val="001F5F"/>
                </a:solidFill>
                <a:latin typeface="Georgia"/>
                <a:cs typeface="Georgia"/>
              </a:rPr>
              <a:t>y</a:t>
            </a:r>
            <a:r>
              <a:rPr sz="4000" b="0" spc="-204" dirty="0">
                <a:latin typeface="Georgia"/>
                <a:cs typeface="Georgia"/>
              </a:rPr>
              <a:t>E</a:t>
            </a:r>
            <a:r>
              <a:rPr sz="4000" b="0" spc="-215" dirty="0">
                <a:latin typeface="Georgia"/>
                <a:cs typeface="Georgia"/>
              </a:rPr>
              <a:t>x</a:t>
            </a:r>
            <a:r>
              <a:rPr sz="4000" b="0" spc="-210" dirty="0">
                <a:latin typeface="Georgia"/>
                <a:cs typeface="Georgia"/>
              </a:rPr>
              <a:t>a</a:t>
            </a:r>
            <a:r>
              <a:rPr sz="4000" b="0" spc="-215" dirty="0">
                <a:latin typeface="Georgia"/>
                <a:cs typeface="Georgia"/>
              </a:rPr>
              <a:t>m</a:t>
            </a:r>
            <a:r>
              <a:rPr sz="4000" b="0" spc="-210" dirty="0">
                <a:latin typeface="Georgia"/>
                <a:cs typeface="Georgia"/>
              </a:rPr>
              <a:t>p</a:t>
            </a:r>
            <a:r>
              <a:rPr sz="4000" b="0" spc="-215" dirty="0">
                <a:latin typeface="Georgia"/>
                <a:cs typeface="Georgia"/>
              </a:rPr>
              <a:t>l</a:t>
            </a:r>
            <a:r>
              <a:rPr sz="4000" b="0" spc="-5" dirty="0">
                <a:latin typeface="Georgia"/>
                <a:cs typeface="Georgia"/>
              </a:rPr>
              <a:t>e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935" y="1567935"/>
            <a:ext cx="7536815" cy="480314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spc="-80" dirty="0">
                <a:solidFill>
                  <a:srgbClr val="2D2B1F"/>
                </a:solidFill>
                <a:latin typeface="Georgia"/>
                <a:cs typeface="Georgia"/>
              </a:rPr>
              <a:t>&lt;html&gt;&lt;head&gt;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414"/>
              </a:spcBef>
            </a:pPr>
            <a:r>
              <a:rPr sz="1800" spc="-35" dirty="0">
                <a:solidFill>
                  <a:srgbClr val="2D2B1F"/>
                </a:solidFill>
                <a:latin typeface="Georgia"/>
                <a:cs typeface="Georgia"/>
              </a:rPr>
              <a:t>&lt;script </a:t>
            </a:r>
            <a:r>
              <a:rPr sz="1800" spc="-3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D2B1F"/>
                </a:solidFill>
                <a:latin typeface="Georgia"/>
                <a:cs typeface="Georgia"/>
              </a:rPr>
              <a:t>src="https://ajax.googleapis.com/ajax/libs/jquery/3.2.1/jquery.min.js"&gt;&lt;/sc </a:t>
            </a:r>
            <a:r>
              <a:rPr sz="1800" spc="-42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D2B1F"/>
                </a:solidFill>
                <a:latin typeface="Georgia"/>
                <a:cs typeface="Georgia"/>
              </a:rPr>
              <a:t>ript&gt;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&lt;script&gt;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$(document).ready(function(){</a:t>
            </a:r>
            <a:endParaRPr sz="1800">
              <a:latin typeface="Georgia"/>
              <a:cs typeface="Georgia"/>
            </a:endParaRPr>
          </a:p>
          <a:p>
            <a:pPr marL="215265">
              <a:lnSpc>
                <a:spcPct val="100000"/>
              </a:lnSpc>
              <a:spcBef>
                <a:spcPts val="409"/>
              </a:spcBef>
            </a:pP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$("button").click(function(){</a:t>
            </a:r>
            <a:endParaRPr sz="1800">
              <a:latin typeface="Georgia"/>
              <a:cs typeface="Georgia"/>
            </a:endParaRPr>
          </a:p>
          <a:p>
            <a:pPr marL="419100">
              <a:lnSpc>
                <a:spcPct val="100000"/>
              </a:lnSpc>
              <a:spcBef>
                <a:spcPts val="395"/>
              </a:spcBef>
            </a:pP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alert("Background</a:t>
            </a:r>
            <a:r>
              <a:rPr sz="1800" b="1" spc="-22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90" dirty="0">
                <a:solidFill>
                  <a:srgbClr val="001F5F"/>
                </a:solidFill>
                <a:latin typeface="Georgia"/>
                <a:cs typeface="Georgia"/>
              </a:rPr>
              <a:t>color</a:t>
            </a:r>
            <a:r>
              <a:rPr sz="1800" b="1" spc="-21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30" dirty="0">
                <a:solidFill>
                  <a:srgbClr val="001F5F"/>
                </a:solidFill>
                <a:latin typeface="Georgia"/>
                <a:cs typeface="Georgia"/>
              </a:rPr>
              <a:t>="</a:t>
            </a:r>
            <a:r>
              <a:rPr sz="1800" b="1" spc="-32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+$("p").css("background-color"));</a:t>
            </a:r>
            <a:endParaRPr sz="1800">
              <a:latin typeface="Georgia"/>
              <a:cs typeface="Georgia"/>
            </a:endParaRPr>
          </a:p>
          <a:p>
            <a:pPr marL="215265">
              <a:lnSpc>
                <a:spcPct val="100000"/>
              </a:lnSpc>
              <a:spcBef>
                <a:spcPts val="395"/>
              </a:spcBef>
            </a:pPr>
            <a:r>
              <a:rPr sz="1800" b="1" spc="-145" dirty="0">
                <a:solidFill>
                  <a:srgbClr val="001F5F"/>
                </a:solidFill>
                <a:latin typeface="Georgia"/>
                <a:cs typeface="Georgia"/>
              </a:rPr>
              <a:t>});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b="1" spc="-145" dirty="0">
                <a:solidFill>
                  <a:srgbClr val="001F5F"/>
                </a:solidFill>
                <a:latin typeface="Georgia"/>
                <a:cs typeface="Georgia"/>
              </a:rPr>
              <a:t>});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800" b="1" spc="-100" dirty="0">
                <a:solidFill>
                  <a:srgbClr val="001F5F"/>
                </a:solidFill>
                <a:latin typeface="Georgia"/>
                <a:cs typeface="Georgia"/>
              </a:rPr>
              <a:t>&lt;/script&gt;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spc="-60" dirty="0">
                <a:solidFill>
                  <a:srgbClr val="2D2B1F"/>
                </a:solidFill>
                <a:latin typeface="Georgia"/>
                <a:cs typeface="Georgia"/>
              </a:rPr>
              <a:t>&lt;/head&gt;&lt;body&gt;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1800" b="1" spc="-165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p</a:t>
            </a:r>
            <a:r>
              <a:rPr sz="1800" b="1" spc="-30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s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t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y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le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="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b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a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ck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g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u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nd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-c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l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: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#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f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f0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0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00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"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&gt;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T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h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i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s</a:t>
            </a:r>
            <a:r>
              <a:rPr sz="1800" b="1" spc="-204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00" dirty="0">
                <a:solidFill>
                  <a:srgbClr val="6E2E9F"/>
                </a:solidFill>
                <a:latin typeface="Georgia"/>
                <a:cs typeface="Georgia"/>
              </a:rPr>
              <a:t>i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s</a:t>
            </a:r>
            <a:r>
              <a:rPr sz="1800" b="1" spc="-16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a</a:t>
            </a:r>
            <a:r>
              <a:rPr sz="1800" b="1" spc="-15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p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ara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g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ra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ph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.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/p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800" b="1" spc="-150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1800" b="1" spc="-145" dirty="0">
                <a:solidFill>
                  <a:srgbClr val="6E2E9F"/>
                </a:solidFill>
                <a:latin typeface="Georgia"/>
                <a:cs typeface="Georgia"/>
              </a:rPr>
              <a:t>b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utt</a:t>
            </a:r>
            <a:r>
              <a:rPr sz="1800" b="1" spc="-150" dirty="0">
                <a:solidFill>
                  <a:srgbClr val="6E2E9F"/>
                </a:solidFill>
                <a:latin typeface="Georgia"/>
                <a:cs typeface="Georgia"/>
              </a:rPr>
              <a:t>on&gt;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1800" b="1" spc="-145" dirty="0">
                <a:solidFill>
                  <a:srgbClr val="6E2E9F"/>
                </a:solidFill>
                <a:latin typeface="Georgia"/>
                <a:cs typeface="Georgia"/>
              </a:rPr>
              <a:t>e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tu</a:t>
            </a:r>
            <a:r>
              <a:rPr sz="1800" b="1" spc="-145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n</a:t>
            </a:r>
            <a:r>
              <a:rPr sz="1800" b="1" spc="-27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b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a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c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k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g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u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n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d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-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c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l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1800" b="1" spc="-25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f</a:t>
            </a:r>
            <a:r>
              <a:rPr sz="1800" b="1" spc="-65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p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/b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u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tt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on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spc="-60" dirty="0">
                <a:solidFill>
                  <a:srgbClr val="2D2B1F"/>
                </a:solidFill>
                <a:latin typeface="Georgia"/>
                <a:cs typeface="Georgia"/>
              </a:rPr>
              <a:t>&lt;/body&gt;&lt;/html&gt;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311" y="18288"/>
            <a:ext cx="8566785" cy="1859280"/>
            <a:chOff x="210311" y="18288"/>
            <a:chExt cx="8566785" cy="1859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311" y="18288"/>
              <a:ext cx="3974591" cy="12039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18288"/>
              <a:ext cx="882396" cy="12039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73607"/>
              <a:ext cx="5609844" cy="12039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2079" y="673607"/>
              <a:ext cx="3564635" cy="120396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35635" y="147015"/>
            <a:ext cx="7867015" cy="1336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spc="-225" dirty="0">
                <a:solidFill>
                  <a:srgbClr val="FF0000"/>
                </a:solidFill>
                <a:latin typeface="Georgia"/>
                <a:cs typeface="Georgia"/>
              </a:rPr>
              <a:t>C</a:t>
            </a:r>
            <a:r>
              <a:rPr sz="4300" spc="-229" dirty="0">
                <a:solidFill>
                  <a:srgbClr val="FF0000"/>
                </a:solidFill>
                <a:latin typeface="Georgia"/>
                <a:cs typeface="Georgia"/>
              </a:rPr>
              <a:t>ha</a:t>
            </a:r>
            <a:r>
              <a:rPr sz="4300" spc="-215" dirty="0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r>
              <a:rPr sz="4300" spc="-229" dirty="0">
                <a:solidFill>
                  <a:srgbClr val="FF0000"/>
                </a:solidFill>
                <a:latin typeface="Georgia"/>
                <a:cs typeface="Georgia"/>
              </a:rPr>
              <a:t>g</a:t>
            </a:r>
            <a:r>
              <a:rPr sz="4300" spc="-220" dirty="0">
                <a:solidFill>
                  <a:srgbClr val="FF0000"/>
                </a:solidFill>
                <a:latin typeface="Georgia"/>
                <a:cs typeface="Georgia"/>
              </a:rPr>
              <a:t>i</a:t>
            </a:r>
            <a:r>
              <a:rPr sz="4300" spc="-215" dirty="0">
                <a:solidFill>
                  <a:srgbClr val="FF0000"/>
                </a:solidFill>
                <a:latin typeface="Georgia"/>
                <a:cs typeface="Georgia"/>
              </a:rPr>
              <a:t>n</a:t>
            </a:r>
            <a:r>
              <a:rPr sz="4300" spc="-5" dirty="0">
                <a:solidFill>
                  <a:srgbClr val="FF0000"/>
                </a:solidFill>
                <a:latin typeface="Georgia"/>
                <a:cs typeface="Georgia"/>
              </a:rPr>
              <a:t>g</a:t>
            </a:r>
            <a:r>
              <a:rPr sz="4300" spc="-505" dirty="0">
                <a:solidFill>
                  <a:srgbClr val="FF0000"/>
                </a:solidFill>
                <a:latin typeface="Georgia"/>
                <a:cs typeface="Georgia"/>
              </a:rPr>
              <a:t> </a:t>
            </a:r>
            <a:r>
              <a:rPr sz="4300" spc="-190" dirty="0">
                <a:solidFill>
                  <a:srgbClr val="FF0000"/>
                </a:solidFill>
                <a:latin typeface="Georgia"/>
                <a:cs typeface="Georgia"/>
              </a:rPr>
              <a:t>S</a:t>
            </a:r>
            <a:r>
              <a:rPr sz="4300" spc="-185" dirty="0">
                <a:solidFill>
                  <a:srgbClr val="FF0000"/>
                </a:solidFill>
                <a:latin typeface="Georgia"/>
                <a:cs typeface="Georgia"/>
              </a:rPr>
              <a:t>t</a:t>
            </a:r>
            <a:r>
              <a:rPr sz="4300" spc="-195" dirty="0">
                <a:solidFill>
                  <a:srgbClr val="FF0000"/>
                </a:solidFill>
                <a:latin typeface="Georgia"/>
                <a:cs typeface="Georgia"/>
              </a:rPr>
              <a:t>yl</a:t>
            </a:r>
            <a:r>
              <a:rPr sz="4300" spc="-185" dirty="0">
                <a:solidFill>
                  <a:srgbClr val="FF0000"/>
                </a:solidFill>
                <a:latin typeface="Georgia"/>
                <a:cs typeface="Georgia"/>
              </a:rPr>
              <a:t>e</a:t>
            </a:r>
            <a:r>
              <a:rPr sz="4300" spc="-5" dirty="0">
                <a:solidFill>
                  <a:srgbClr val="FF0000"/>
                </a:solidFill>
                <a:latin typeface="Georgia"/>
                <a:cs typeface="Georgia"/>
              </a:rPr>
              <a:t>-</a:t>
            </a:r>
            <a:endParaRPr sz="4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4300" spc="-204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300" spc="-20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4300" spc="-195" dirty="0">
                <a:solidFill>
                  <a:srgbClr val="001F5F"/>
                </a:solidFill>
                <a:latin typeface="Georgia"/>
                <a:cs typeface="Georgia"/>
              </a:rPr>
              <a:t>tur</a:t>
            </a:r>
            <a:r>
              <a:rPr sz="4300" spc="-5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4300" spc="-409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300" spc="-5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4300" spc="-14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300" spc="-390" dirty="0">
                <a:solidFill>
                  <a:srgbClr val="001F5F"/>
                </a:solidFill>
                <a:latin typeface="Georgia"/>
                <a:cs typeface="Georgia"/>
              </a:rPr>
              <a:t>CS</a:t>
            </a:r>
            <a:r>
              <a:rPr sz="4300" spc="-5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4300" spc="-75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300" spc="-13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4300" spc="-120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300" spc="-130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4300" spc="-12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4300" spc="-13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4300" spc="-120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300" spc="-125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4300" spc="-5" dirty="0">
                <a:solidFill>
                  <a:srgbClr val="001F5F"/>
                </a:solidFill>
                <a:latin typeface="Georgia"/>
                <a:cs typeface="Georgia"/>
              </a:rPr>
              <a:t>y</a:t>
            </a:r>
            <a:r>
              <a:rPr sz="4300" spc="-28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300" spc="-225" dirty="0">
                <a:solidFill>
                  <a:srgbClr val="FF0000"/>
                </a:solidFill>
                <a:latin typeface="Georgia"/>
                <a:cs typeface="Georgia"/>
              </a:rPr>
              <a:t>E</a:t>
            </a:r>
            <a:r>
              <a:rPr sz="4300" spc="-220" dirty="0">
                <a:solidFill>
                  <a:srgbClr val="FF0000"/>
                </a:solidFill>
                <a:latin typeface="Georgia"/>
                <a:cs typeface="Georgia"/>
              </a:rPr>
              <a:t>x</a:t>
            </a:r>
            <a:r>
              <a:rPr sz="4300" spc="-225" dirty="0">
                <a:solidFill>
                  <a:srgbClr val="FF0000"/>
                </a:solidFill>
                <a:latin typeface="Georgia"/>
                <a:cs typeface="Georgia"/>
              </a:rPr>
              <a:t>am</a:t>
            </a:r>
            <a:r>
              <a:rPr sz="4300" spc="-220" dirty="0">
                <a:solidFill>
                  <a:srgbClr val="FF0000"/>
                </a:solidFill>
                <a:latin typeface="Georgia"/>
                <a:cs typeface="Georgia"/>
              </a:rPr>
              <a:t>p</a:t>
            </a:r>
            <a:r>
              <a:rPr sz="4300" spc="-225" dirty="0">
                <a:solidFill>
                  <a:srgbClr val="FF0000"/>
                </a:solidFill>
                <a:latin typeface="Georgia"/>
                <a:cs typeface="Georgia"/>
              </a:rPr>
              <a:t>l</a:t>
            </a:r>
            <a:r>
              <a:rPr sz="4300" spc="75" dirty="0">
                <a:solidFill>
                  <a:srgbClr val="FF0000"/>
                </a:solidFill>
                <a:latin typeface="Georgia"/>
                <a:cs typeface="Georgia"/>
              </a:rPr>
              <a:t>e</a:t>
            </a:r>
            <a:r>
              <a:rPr sz="4300" spc="-80" dirty="0">
                <a:solidFill>
                  <a:srgbClr val="FF0000"/>
                </a:solidFill>
                <a:latin typeface="Georgia"/>
                <a:cs typeface="Georgia"/>
              </a:rPr>
              <a:t>o/p</a:t>
            </a:r>
            <a:endParaRPr sz="43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9935" y="1620139"/>
            <a:ext cx="2560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solidFill>
                  <a:srgbClr val="2D2B1F"/>
                </a:solidFill>
                <a:latin typeface="Georgia"/>
                <a:cs typeface="Georgia"/>
              </a:rPr>
              <a:t>O</a:t>
            </a:r>
            <a:r>
              <a:rPr sz="1800" b="1" spc="-114" dirty="0">
                <a:solidFill>
                  <a:srgbClr val="2D2B1F"/>
                </a:solidFill>
                <a:latin typeface="Georgia"/>
                <a:cs typeface="Georgia"/>
              </a:rPr>
              <a:t>u</a:t>
            </a:r>
            <a:r>
              <a:rPr sz="1800" b="1" spc="-120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1800" b="1" spc="-130" dirty="0">
                <a:solidFill>
                  <a:srgbClr val="2D2B1F"/>
                </a:solidFill>
                <a:latin typeface="Georgia"/>
                <a:cs typeface="Georgia"/>
              </a:rPr>
              <a:t>pu</a:t>
            </a:r>
            <a:r>
              <a:rPr sz="1800" b="1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1800" b="1" spc="-28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b="1" spc="-125" dirty="0">
                <a:solidFill>
                  <a:srgbClr val="2D2B1F"/>
                </a:solidFill>
                <a:latin typeface="Georgia"/>
                <a:cs typeface="Georgia"/>
              </a:rPr>
              <a:t>o</a:t>
            </a:r>
            <a:r>
              <a:rPr sz="1800" b="1" dirty="0">
                <a:solidFill>
                  <a:srgbClr val="2D2B1F"/>
                </a:solidFill>
                <a:latin typeface="Georgia"/>
                <a:cs typeface="Georgia"/>
              </a:rPr>
              <a:t>f</a:t>
            </a:r>
            <a:r>
              <a:rPr sz="1800" b="1" spc="-229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b="1" spc="-114" dirty="0">
                <a:solidFill>
                  <a:srgbClr val="2D2B1F"/>
                </a:solidFill>
                <a:latin typeface="Georgia"/>
                <a:cs typeface="Georgia"/>
              </a:rPr>
              <a:t>P</a:t>
            </a:r>
            <a:r>
              <a:rPr sz="1800" b="1" spc="-110" dirty="0">
                <a:solidFill>
                  <a:srgbClr val="2D2B1F"/>
                </a:solidFill>
                <a:latin typeface="Georgia"/>
                <a:cs typeface="Georgia"/>
              </a:rPr>
              <a:t>revi</a:t>
            </a:r>
            <a:r>
              <a:rPr sz="1800" b="1" spc="-114" dirty="0">
                <a:solidFill>
                  <a:srgbClr val="2D2B1F"/>
                </a:solidFill>
                <a:latin typeface="Georgia"/>
                <a:cs typeface="Georgia"/>
              </a:rPr>
              <a:t>o</a:t>
            </a:r>
            <a:r>
              <a:rPr sz="1800" b="1" spc="-105" dirty="0">
                <a:solidFill>
                  <a:srgbClr val="2D2B1F"/>
                </a:solidFill>
                <a:latin typeface="Georgia"/>
                <a:cs typeface="Georgia"/>
              </a:rPr>
              <a:t>u</a:t>
            </a:r>
            <a:r>
              <a:rPr sz="1800" b="1" dirty="0">
                <a:solidFill>
                  <a:srgbClr val="2D2B1F"/>
                </a:solidFill>
                <a:latin typeface="Georgia"/>
                <a:cs typeface="Georgia"/>
              </a:rPr>
              <a:t>s</a:t>
            </a:r>
            <a:r>
              <a:rPr sz="1800" b="1" spc="-14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b="1" spc="-160" dirty="0">
                <a:solidFill>
                  <a:srgbClr val="2D2B1F"/>
                </a:solidFill>
                <a:latin typeface="Georgia"/>
                <a:cs typeface="Georgia"/>
              </a:rPr>
              <a:t>Co</a:t>
            </a:r>
            <a:r>
              <a:rPr sz="1800" b="1" spc="-165" dirty="0">
                <a:solidFill>
                  <a:srgbClr val="2D2B1F"/>
                </a:solidFill>
                <a:latin typeface="Georgia"/>
                <a:cs typeface="Georgia"/>
              </a:rPr>
              <a:t>d</a:t>
            </a:r>
            <a:r>
              <a:rPr sz="1800" b="1" dirty="0">
                <a:solidFill>
                  <a:srgbClr val="2D2B1F"/>
                </a:solidFill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066544" y="1903476"/>
            <a:ext cx="4495800" cy="4814570"/>
            <a:chOff x="2066544" y="1903476"/>
            <a:chExt cx="4495800" cy="481457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6544" y="1903476"/>
              <a:ext cx="4495800" cy="15773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74620" y="4300727"/>
              <a:ext cx="3686555" cy="241706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70200" y="4495800"/>
              <a:ext cx="3098800" cy="182880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810000" y="3352800"/>
              <a:ext cx="609600" cy="1295400"/>
            </a:xfrm>
            <a:custGeom>
              <a:avLst/>
              <a:gdLst/>
              <a:ahLst/>
              <a:cxnLst/>
              <a:rect l="l" t="t" r="r" b="b"/>
              <a:pathLst>
                <a:path w="609600" h="1295400">
                  <a:moveTo>
                    <a:pt x="457200" y="0"/>
                  </a:moveTo>
                  <a:lnTo>
                    <a:pt x="152400" y="0"/>
                  </a:lnTo>
                  <a:lnTo>
                    <a:pt x="152400" y="990600"/>
                  </a:lnTo>
                  <a:lnTo>
                    <a:pt x="0" y="990600"/>
                  </a:lnTo>
                  <a:lnTo>
                    <a:pt x="304800" y="1295400"/>
                  </a:lnTo>
                  <a:lnTo>
                    <a:pt x="609600" y="990600"/>
                  </a:lnTo>
                  <a:lnTo>
                    <a:pt x="457200" y="9906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1D1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000" y="3352800"/>
              <a:ext cx="609600" cy="1295400"/>
            </a:xfrm>
            <a:custGeom>
              <a:avLst/>
              <a:gdLst/>
              <a:ahLst/>
              <a:cxnLst/>
              <a:rect l="l" t="t" r="r" b="b"/>
              <a:pathLst>
                <a:path w="609600" h="1295400">
                  <a:moveTo>
                    <a:pt x="0" y="990600"/>
                  </a:moveTo>
                  <a:lnTo>
                    <a:pt x="152400" y="990600"/>
                  </a:lnTo>
                  <a:lnTo>
                    <a:pt x="152400" y="0"/>
                  </a:lnTo>
                  <a:lnTo>
                    <a:pt x="457200" y="0"/>
                  </a:lnTo>
                  <a:lnTo>
                    <a:pt x="457200" y="990600"/>
                  </a:lnTo>
                  <a:lnTo>
                    <a:pt x="609600" y="990600"/>
                  </a:lnTo>
                  <a:lnTo>
                    <a:pt x="304800" y="1295400"/>
                  </a:lnTo>
                  <a:lnTo>
                    <a:pt x="0" y="990600"/>
                  </a:lnTo>
                  <a:close/>
                </a:path>
              </a:pathLst>
            </a:custGeom>
            <a:ln w="12700">
              <a:solidFill>
                <a:srgbClr val="C59C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2296" y="0"/>
            <a:ext cx="6283960" cy="1684020"/>
            <a:chOff x="82296" y="0"/>
            <a:chExt cx="6283960" cy="16840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296" y="0"/>
              <a:ext cx="3683508" cy="107442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1340" y="0"/>
              <a:ext cx="821436" cy="107442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296" y="562355"/>
              <a:ext cx="2577084" cy="11216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94916" y="562355"/>
              <a:ext cx="2589276" cy="11216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19728" y="562355"/>
              <a:ext cx="2446020" cy="112166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3235" y="72009"/>
            <a:ext cx="5662930" cy="124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210" dirty="0">
                <a:latin typeface="Georgia"/>
                <a:cs typeface="Georgia"/>
              </a:rPr>
              <a:t>C</a:t>
            </a:r>
            <a:r>
              <a:rPr sz="4000" b="0" spc="-204" dirty="0">
                <a:latin typeface="Georgia"/>
                <a:cs typeface="Georgia"/>
              </a:rPr>
              <a:t>h</a:t>
            </a:r>
            <a:r>
              <a:rPr sz="4000" b="0" spc="-210" dirty="0">
                <a:latin typeface="Georgia"/>
                <a:cs typeface="Georgia"/>
              </a:rPr>
              <a:t>a</a:t>
            </a:r>
            <a:r>
              <a:rPr sz="4000" b="0" spc="-204" dirty="0">
                <a:latin typeface="Georgia"/>
                <a:cs typeface="Georgia"/>
              </a:rPr>
              <a:t>n</a:t>
            </a:r>
            <a:r>
              <a:rPr sz="4000" b="0" spc="-210" dirty="0">
                <a:latin typeface="Georgia"/>
                <a:cs typeface="Georgia"/>
              </a:rPr>
              <a:t>g</a:t>
            </a:r>
            <a:r>
              <a:rPr sz="4000" b="0" spc="-204" dirty="0">
                <a:latin typeface="Georgia"/>
                <a:cs typeface="Georgia"/>
              </a:rPr>
              <a:t>in</a:t>
            </a:r>
            <a:r>
              <a:rPr sz="4000" b="0" spc="-5" dirty="0">
                <a:latin typeface="Georgia"/>
                <a:cs typeface="Georgia"/>
              </a:rPr>
              <a:t>g</a:t>
            </a:r>
            <a:r>
              <a:rPr sz="4000" b="0" spc="-545" dirty="0">
                <a:latin typeface="Georgia"/>
                <a:cs typeface="Georgia"/>
              </a:rPr>
              <a:t> </a:t>
            </a:r>
            <a:r>
              <a:rPr sz="4000" b="0" spc="-170" dirty="0">
                <a:latin typeface="Georgia"/>
                <a:cs typeface="Georgia"/>
              </a:rPr>
              <a:t>S</a:t>
            </a:r>
            <a:r>
              <a:rPr sz="4000" b="0" spc="-175" dirty="0">
                <a:latin typeface="Georgia"/>
                <a:cs typeface="Georgia"/>
              </a:rPr>
              <a:t>ty</a:t>
            </a:r>
            <a:r>
              <a:rPr sz="4000" b="0" spc="-180" dirty="0">
                <a:latin typeface="Georgia"/>
                <a:cs typeface="Georgia"/>
              </a:rPr>
              <a:t>l</a:t>
            </a:r>
            <a:r>
              <a:rPr sz="4000" b="0" spc="-175" dirty="0">
                <a:latin typeface="Georgia"/>
                <a:cs typeface="Georgia"/>
              </a:rPr>
              <a:t>e</a:t>
            </a:r>
            <a:r>
              <a:rPr sz="4000" b="0" spc="-5" dirty="0">
                <a:latin typeface="Georgia"/>
                <a:cs typeface="Georgia"/>
              </a:rPr>
              <a:t>-</a:t>
            </a:r>
            <a:endParaRPr sz="4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4000" b="0" spc="-175" dirty="0">
                <a:solidFill>
                  <a:srgbClr val="001F5F"/>
                </a:solidFill>
                <a:latin typeface="Georgia"/>
                <a:cs typeface="Georgia"/>
              </a:rPr>
              <a:t>Se</a:t>
            </a:r>
            <a:r>
              <a:rPr sz="4000" b="0" spc="-5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4000" b="0" spc="-32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000" b="0" spc="-5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4000" b="0" spc="-14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000" b="0" spc="-365" dirty="0">
                <a:solidFill>
                  <a:srgbClr val="001F5F"/>
                </a:solidFill>
                <a:latin typeface="Georgia"/>
                <a:cs typeface="Georgia"/>
              </a:rPr>
              <a:t>CS</a:t>
            </a:r>
            <a:r>
              <a:rPr sz="4000" b="0" spc="-5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4000" b="0" spc="-71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000" b="0" spc="-13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4000" b="0" spc="-135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000" b="0" spc="-125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4000" b="0" spc="-135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4000" b="0" spc="-13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4000" b="0" spc="-135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000" b="0" spc="-130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4000" b="0" spc="215" dirty="0">
                <a:solidFill>
                  <a:srgbClr val="001F5F"/>
                </a:solidFill>
                <a:latin typeface="Georgia"/>
                <a:cs typeface="Georgia"/>
              </a:rPr>
              <a:t>y</a:t>
            </a:r>
            <a:r>
              <a:rPr sz="4000" b="0" spc="-210" dirty="0">
                <a:latin typeface="Georgia"/>
                <a:cs typeface="Georgia"/>
              </a:rPr>
              <a:t>E</a:t>
            </a:r>
            <a:r>
              <a:rPr sz="4000" b="0" spc="-215" dirty="0">
                <a:latin typeface="Georgia"/>
                <a:cs typeface="Georgia"/>
              </a:rPr>
              <a:t>x</a:t>
            </a:r>
            <a:r>
              <a:rPr sz="4000" b="0" spc="-210" dirty="0">
                <a:latin typeface="Georgia"/>
                <a:cs typeface="Georgia"/>
              </a:rPr>
              <a:t>a</a:t>
            </a:r>
            <a:r>
              <a:rPr sz="4000" b="0" spc="-220" dirty="0">
                <a:latin typeface="Georgia"/>
                <a:cs typeface="Georgia"/>
              </a:rPr>
              <a:t>m</a:t>
            </a:r>
            <a:r>
              <a:rPr sz="4000" b="0" spc="-215" dirty="0">
                <a:latin typeface="Georgia"/>
                <a:cs typeface="Georgia"/>
              </a:rPr>
              <a:t>pl</a:t>
            </a:r>
            <a:r>
              <a:rPr sz="4000" b="0" spc="-5" dirty="0">
                <a:latin typeface="Georgia"/>
                <a:cs typeface="Georgia"/>
              </a:rPr>
              <a:t>e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5135" y="1567935"/>
            <a:ext cx="8030845" cy="485521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spc="-80" dirty="0">
                <a:solidFill>
                  <a:srgbClr val="2D2B1F"/>
                </a:solidFill>
                <a:latin typeface="Georgia"/>
                <a:cs typeface="Georgia"/>
              </a:rPr>
              <a:t>&lt;html&gt;&lt;head&gt;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 spc="-35" dirty="0">
                <a:solidFill>
                  <a:srgbClr val="2D2B1F"/>
                </a:solidFill>
                <a:latin typeface="Georgia"/>
                <a:cs typeface="Georgia"/>
              </a:rPr>
              <a:t>&lt;script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1800" spc="-40" dirty="0">
                <a:solidFill>
                  <a:srgbClr val="2D2B1F"/>
                </a:solidFill>
                <a:latin typeface="Georgia"/>
                <a:cs typeface="Georgia"/>
              </a:rPr>
              <a:t>src="https://ajax.googleapis.com/ajax/libs/jquery/3.2.1/jquery.min.js"&gt;&lt;/script&gt;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&lt;script&gt;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$(document).ready(function(){</a:t>
            </a:r>
            <a:endParaRPr sz="1800">
              <a:latin typeface="Georgia"/>
              <a:cs typeface="Georgia"/>
            </a:endParaRPr>
          </a:p>
          <a:p>
            <a:pPr marL="215265">
              <a:lnSpc>
                <a:spcPct val="100000"/>
              </a:lnSpc>
              <a:spcBef>
                <a:spcPts val="409"/>
              </a:spcBef>
            </a:pP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$("button").click(function(){</a:t>
            </a:r>
            <a:endParaRPr sz="1800">
              <a:latin typeface="Georgia"/>
              <a:cs typeface="Georgia"/>
            </a:endParaRPr>
          </a:p>
          <a:p>
            <a:pPr marL="419100">
              <a:lnSpc>
                <a:spcPct val="100000"/>
              </a:lnSpc>
              <a:spcBef>
                <a:spcPts val="395"/>
              </a:spcBef>
            </a:pP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$(</a:t>
            </a:r>
            <a:r>
              <a:rPr sz="1800" b="1" spc="-130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1800" b="1" spc="-130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)</a:t>
            </a:r>
            <a:r>
              <a:rPr sz="1800" b="1" spc="-140" dirty="0">
                <a:solidFill>
                  <a:srgbClr val="001F5F"/>
                </a:solidFill>
                <a:latin typeface="Georgia"/>
                <a:cs typeface="Georgia"/>
              </a:rPr>
              <a:t>.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cs</a:t>
            </a:r>
            <a:r>
              <a:rPr sz="1800" b="1" spc="-135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(</a:t>
            </a:r>
            <a:r>
              <a:rPr sz="1800" b="1" spc="-140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b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c</a:t>
            </a:r>
            <a:r>
              <a:rPr sz="1800" b="1" spc="-130" dirty="0">
                <a:solidFill>
                  <a:srgbClr val="001F5F"/>
                </a:solidFill>
                <a:latin typeface="Georgia"/>
                <a:cs typeface="Georgia"/>
              </a:rPr>
              <a:t>kg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ro</a:t>
            </a:r>
            <a:r>
              <a:rPr sz="1800" b="1" spc="-130" dirty="0">
                <a:solidFill>
                  <a:srgbClr val="001F5F"/>
                </a:solidFill>
                <a:latin typeface="Georgia"/>
                <a:cs typeface="Georgia"/>
              </a:rPr>
              <a:t>un</a:t>
            </a:r>
            <a:r>
              <a:rPr sz="1800" b="1" spc="-140" dirty="0">
                <a:solidFill>
                  <a:srgbClr val="001F5F"/>
                </a:solidFill>
                <a:latin typeface="Georgia"/>
                <a:cs typeface="Georgia"/>
              </a:rPr>
              <a:t>d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-c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l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or</a:t>
            </a:r>
            <a:r>
              <a:rPr sz="1800" b="1" spc="-130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,</a:t>
            </a:r>
            <a:r>
              <a:rPr sz="1800" b="1" spc="-18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30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y</a:t>
            </a: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ell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1800" b="1" spc="-130" dirty="0">
                <a:solidFill>
                  <a:srgbClr val="001F5F"/>
                </a:solidFill>
                <a:latin typeface="Georgia"/>
                <a:cs typeface="Georgia"/>
              </a:rPr>
              <a:t>w"</a:t>
            </a: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)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;</a:t>
            </a:r>
            <a:endParaRPr sz="1800">
              <a:latin typeface="Georgia"/>
              <a:cs typeface="Georgia"/>
            </a:endParaRPr>
          </a:p>
          <a:p>
            <a:pPr marL="215265">
              <a:lnSpc>
                <a:spcPct val="100000"/>
              </a:lnSpc>
              <a:spcBef>
                <a:spcPts val="395"/>
              </a:spcBef>
            </a:pPr>
            <a:r>
              <a:rPr sz="1800" b="1" spc="-145" dirty="0">
                <a:solidFill>
                  <a:srgbClr val="001F5F"/>
                </a:solidFill>
                <a:latin typeface="Georgia"/>
                <a:cs typeface="Georgia"/>
              </a:rPr>
              <a:t>});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b="1" spc="-145" dirty="0">
                <a:solidFill>
                  <a:srgbClr val="001F5F"/>
                </a:solidFill>
                <a:latin typeface="Georgia"/>
                <a:cs typeface="Georgia"/>
              </a:rPr>
              <a:t>});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b="1" spc="-100" dirty="0">
                <a:solidFill>
                  <a:srgbClr val="001F5F"/>
                </a:solidFill>
                <a:latin typeface="Georgia"/>
                <a:cs typeface="Georgia"/>
              </a:rPr>
              <a:t>&lt;/script&gt;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800" spc="-55" dirty="0">
                <a:solidFill>
                  <a:srgbClr val="2D2B1F"/>
                </a:solidFill>
                <a:latin typeface="Georgia"/>
                <a:cs typeface="Georgia"/>
              </a:rPr>
              <a:t>&lt;/head&gt;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65" dirty="0">
                <a:solidFill>
                  <a:srgbClr val="2D2B1F"/>
                </a:solidFill>
                <a:latin typeface="Georgia"/>
                <a:cs typeface="Georgia"/>
              </a:rPr>
              <a:t>&lt;body&gt;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b="1" spc="-165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p</a:t>
            </a:r>
            <a:r>
              <a:rPr sz="1800" b="1" spc="-31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s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t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y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le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="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b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a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ck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g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u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nd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-c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l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r: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#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f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f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00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0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0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"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&gt;T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h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i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s</a:t>
            </a:r>
            <a:r>
              <a:rPr sz="1800" b="1" spc="-204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00" dirty="0">
                <a:solidFill>
                  <a:srgbClr val="6E2E9F"/>
                </a:solidFill>
                <a:latin typeface="Georgia"/>
                <a:cs typeface="Georgia"/>
              </a:rPr>
              <a:t>i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s</a:t>
            </a:r>
            <a:r>
              <a:rPr sz="1800" b="1" spc="-17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a</a:t>
            </a:r>
            <a:r>
              <a:rPr sz="1800" b="1" spc="-1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p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ara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g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ra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ph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.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/p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1800" b="1" spc="-135" dirty="0">
                <a:solidFill>
                  <a:srgbClr val="6E2E9F"/>
                </a:solidFill>
                <a:latin typeface="Georgia"/>
                <a:cs typeface="Georgia"/>
              </a:rPr>
              <a:t>b</a:t>
            </a:r>
            <a:r>
              <a:rPr sz="1800" b="1" spc="-130" dirty="0">
                <a:solidFill>
                  <a:srgbClr val="6E2E9F"/>
                </a:solidFill>
                <a:latin typeface="Georgia"/>
                <a:cs typeface="Georgia"/>
              </a:rPr>
              <a:t>utt</a:t>
            </a:r>
            <a:r>
              <a:rPr sz="1800" b="1" spc="-140" dirty="0">
                <a:solidFill>
                  <a:srgbClr val="6E2E9F"/>
                </a:solidFill>
                <a:latin typeface="Georgia"/>
                <a:cs typeface="Georgia"/>
              </a:rPr>
              <a:t>on&gt;S</a:t>
            </a:r>
            <a:r>
              <a:rPr sz="1800" b="1" spc="-145" dirty="0">
                <a:solidFill>
                  <a:srgbClr val="6E2E9F"/>
                </a:solidFill>
                <a:latin typeface="Georgia"/>
                <a:cs typeface="Georgia"/>
              </a:rPr>
              <a:t>e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t</a:t>
            </a:r>
            <a:r>
              <a:rPr sz="1800" b="1" spc="-31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b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a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c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k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g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u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n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d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-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c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l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1800" b="1" spc="-254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25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f</a:t>
            </a:r>
            <a:r>
              <a:rPr sz="1800" b="1" spc="-6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1800" b="1" spc="-105" dirty="0">
                <a:solidFill>
                  <a:srgbClr val="6E2E9F"/>
                </a:solidFill>
                <a:latin typeface="Georgia"/>
                <a:cs typeface="Georgia"/>
              </a:rPr>
              <a:t>p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1800" b="1" spc="-110" dirty="0">
                <a:solidFill>
                  <a:srgbClr val="6E2E9F"/>
                </a:solidFill>
                <a:latin typeface="Georgia"/>
                <a:cs typeface="Georgia"/>
              </a:rPr>
              <a:t>/b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u</a:t>
            </a:r>
            <a:r>
              <a:rPr sz="1800" b="1" spc="-120" dirty="0">
                <a:solidFill>
                  <a:srgbClr val="6E2E9F"/>
                </a:solidFill>
                <a:latin typeface="Georgia"/>
                <a:cs typeface="Georgia"/>
              </a:rPr>
              <a:t>tt</a:t>
            </a:r>
            <a:r>
              <a:rPr sz="1800" b="1" spc="-114" dirty="0">
                <a:solidFill>
                  <a:srgbClr val="6E2E9F"/>
                </a:solidFill>
                <a:latin typeface="Georgia"/>
                <a:cs typeface="Georgia"/>
              </a:rPr>
              <a:t>on</a:t>
            </a:r>
            <a:r>
              <a:rPr sz="1800" b="1" dirty="0">
                <a:solidFill>
                  <a:srgbClr val="6E2E9F"/>
                </a:solidFill>
                <a:latin typeface="Georgia"/>
                <a:cs typeface="Georgia"/>
              </a:rPr>
              <a:t>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60" dirty="0">
                <a:solidFill>
                  <a:srgbClr val="2D2B1F"/>
                </a:solidFill>
                <a:latin typeface="Georgia"/>
                <a:cs typeface="Georgia"/>
              </a:rPr>
              <a:t>&lt;/body&gt;&lt;/html&gt;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0311" y="18288"/>
            <a:ext cx="7714615" cy="1859280"/>
            <a:chOff x="210311" y="18288"/>
            <a:chExt cx="7714615" cy="18592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311" y="18288"/>
              <a:ext cx="3974591" cy="120395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1671" y="18288"/>
              <a:ext cx="882396" cy="120395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311" y="673607"/>
              <a:ext cx="1505712" cy="12039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2792" y="673607"/>
              <a:ext cx="3965448" cy="120396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60164" y="673607"/>
              <a:ext cx="3564636" cy="120396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35635" y="147015"/>
            <a:ext cx="7016115" cy="1336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300" b="0" spc="-225" dirty="0">
                <a:latin typeface="Georgia"/>
                <a:cs typeface="Georgia"/>
              </a:rPr>
              <a:t>C</a:t>
            </a:r>
            <a:r>
              <a:rPr sz="4300" b="0" spc="-229" dirty="0">
                <a:latin typeface="Georgia"/>
                <a:cs typeface="Georgia"/>
              </a:rPr>
              <a:t>ha</a:t>
            </a:r>
            <a:r>
              <a:rPr sz="4300" b="0" spc="-215" dirty="0">
                <a:latin typeface="Georgia"/>
                <a:cs typeface="Georgia"/>
              </a:rPr>
              <a:t>n</a:t>
            </a:r>
            <a:r>
              <a:rPr sz="4300" b="0" spc="-229" dirty="0">
                <a:latin typeface="Georgia"/>
                <a:cs typeface="Georgia"/>
              </a:rPr>
              <a:t>g</a:t>
            </a:r>
            <a:r>
              <a:rPr sz="4300" b="0" spc="-220" dirty="0">
                <a:latin typeface="Georgia"/>
                <a:cs typeface="Georgia"/>
              </a:rPr>
              <a:t>i</a:t>
            </a:r>
            <a:r>
              <a:rPr sz="4300" b="0" spc="-215" dirty="0">
                <a:latin typeface="Georgia"/>
                <a:cs typeface="Georgia"/>
              </a:rPr>
              <a:t>n</a:t>
            </a:r>
            <a:r>
              <a:rPr sz="4300" b="0" spc="-5" dirty="0">
                <a:latin typeface="Georgia"/>
                <a:cs typeface="Georgia"/>
              </a:rPr>
              <a:t>g</a:t>
            </a:r>
            <a:r>
              <a:rPr sz="4300" b="0" spc="-505" dirty="0">
                <a:latin typeface="Georgia"/>
                <a:cs typeface="Georgia"/>
              </a:rPr>
              <a:t> </a:t>
            </a:r>
            <a:r>
              <a:rPr sz="4300" b="0" spc="-190" dirty="0">
                <a:latin typeface="Georgia"/>
                <a:cs typeface="Georgia"/>
              </a:rPr>
              <a:t>S</a:t>
            </a:r>
            <a:r>
              <a:rPr sz="4300" b="0" spc="-185" dirty="0">
                <a:latin typeface="Georgia"/>
                <a:cs typeface="Georgia"/>
              </a:rPr>
              <a:t>t</a:t>
            </a:r>
            <a:r>
              <a:rPr sz="4300" b="0" spc="-195" dirty="0">
                <a:latin typeface="Georgia"/>
                <a:cs typeface="Georgia"/>
              </a:rPr>
              <a:t>yl</a:t>
            </a:r>
            <a:r>
              <a:rPr sz="4300" b="0" spc="-185" dirty="0">
                <a:latin typeface="Georgia"/>
                <a:cs typeface="Georgia"/>
              </a:rPr>
              <a:t>e</a:t>
            </a:r>
            <a:r>
              <a:rPr sz="4300" b="0" spc="-5" dirty="0">
                <a:latin typeface="Georgia"/>
                <a:cs typeface="Georgia"/>
              </a:rPr>
              <a:t>-</a:t>
            </a:r>
            <a:endParaRPr sz="43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4300" b="0" spc="-175" dirty="0">
                <a:solidFill>
                  <a:srgbClr val="001F5F"/>
                </a:solidFill>
                <a:latin typeface="Georgia"/>
                <a:cs typeface="Georgia"/>
              </a:rPr>
              <a:t>Se</a:t>
            </a:r>
            <a:r>
              <a:rPr sz="4300" b="0" spc="-5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4300" b="0" spc="-32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300" b="0" spc="-5" dirty="0">
                <a:solidFill>
                  <a:srgbClr val="001F5F"/>
                </a:solidFill>
                <a:latin typeface="Georgia"/>
                <a:cs typeface="Georgia"/>
              </a:rPr>
              <a:t>a</a:t>
            </a:r>
            <a:r>
              <a:rPr sz="4300" b="0" spc="-14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300" b="0" spc="-390" dirty="0">
                <a:solidFill>
                  <a:srgbClr val="001F5F"/>
                </a:solidFill>
                <a:latin typeface="Georgia"/>
                <a:cs typeface="Georgia"/>
              </a:rPr>
              <a:t>CS</a:t>
            </a:r>
            <a:r>
              <a:rPr sz="4300" b="0" spc="-5" dirty="0">
                <a:solidFill>
                  <a:srgbClr val="001F5F"/>
                </a:solidFill>
                <a:latin typeface="Georgia"/>
                <a:cs typeface="Georgia"/>
              </a:rPr>
              <a:t>S</a:t>
            </a:r>
            <a:r>
              <a:rPr sz="4300" b="0" spc="-74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300" b="0" spc="-13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4300" b="0" spc="-120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300" b="0" spc="-130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4300" b="0" spc="-12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4300" b="0" spc="-13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4300" b="0" spc="-120" dirty="0">
                <a:solidFill>
                  <a:srgbClr val="001F5F"/>
                </a:solidFill>
                <a:latin typeface="Georgia"/>
                <a:cs typeface="Georgia"/>
              </a:rPr>
              <a:t>r</a:t>
            </a:r>
            <a:r>
              <a:rPr sz="4300" b="0" spc="-125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4300" b="0" spc="-5" dirty="0">
                <a:solidFill>
                  <a:srgbClr val="001F5F"/>
                </a:solidFill>
                <a:latin typeface="Georgia"/>
                <a:cs typeface="Georgia"/>
              </a:rPr>
              <a:t>y</a:t>
            </a:r>
            <a:r>
              <a:rPr sz="4300" b="0" spc="-27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4300" b="0" spc="-225" dirty="0">
                <a:latin typeface="Georgia"/>
                <a:cs typeface="Georgia"/>
              </a:rPr>
              <a:t>E</a:t>
            </a:r>
            <a:r>
              <a:rPr sz="4300" b="0" spc="-220" dirty="0">
                <a:latin typeface="Georgia"/>
                <a:cs typeface="Georgia"/>
              </a:rPr>
              <a:t>x</a:t>
            </a:r>
            <a:r>
              <a:rPr sz="4300" b="0" spc="-225" dirty="0">
                <a:latin typeface="Georgia"/>
                <a:cs typeface="Georgia"/>
              </a:rPr>
              <a:t>am</a:t>
            </a:r>
            <a:r>
              <a:rPr sz="4300" b="0" spc="-220" dirty="0">
                <a:latin typeface="Georgia"/>
                <a:cs typeface="Georgia"/>
              </a:rPr>
              <a:t>p</a:t>
            </a:r>
            <a:r>
              <a:rPr sz="4300" b="0" spc="-225" dirty="0">
                <a:latin typeface="Georgia"/>
                <a:cs typeface="Georgia"/>
              </a:rPr>
              <a:t>l</a:t>
            </a:r>
            <a:r>
              <a:rPr sz="4300" b="0" spc="40" dirty="0">
                <a:latin typeface="Georgia"/>
                <a:cs typeface="Georgia"/>
              </a:rPr>
              <a:t>e</a:t>
            </a:r>
            <a:r>
              <a:rPr sz="4300" b="0" spc="-80" dirty="0">
                <a:latin typeface="Georgia"/>
                <a:cs typeface="Georgia"/>
              </a:rPr>
              <a:t>o/p</a:t>
            </a:r>
            <a:endParaRPr sz="4300">
              <a:latin typeface="Georgia"/>
              <a:cs typeface="Georg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935" y="1620139"/>
            <a:ext cx="2560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solidFill>
                  <a:srgbClr val="2D2B1F"/>
                </a:solidFill>
                <a:latin typeface="Georgia"/>
                <a:cs typeface="Georgia"/>
              </a:rPr>
              <a:t>O</a:t>
            </a:r>
            <a:r>
              <a:rPr sz="1800" b="1" spc="-114" dirty="0">
                <a:solidFill>
                  <a:srgbClr val="2D2B1F"/>
                </a:solidFill>
                <a:latin typeface="Georgia"/>
                <a:cs typeface="Georgia"/>
              </a:rPr>
              <a:t>u</a:t>
            </a:r>
            <a:r>
              <a:rPr sz="1800" b="1" spc="-120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1800" b="1" spc="-130" dirty="0">
                <a:solidFill>
                  <a:srgbClr val="2D2B1F"/>
                </a:solidFill>
                <a:latin typeface="Georgia"/>
                <a:cs typeface="Georgia"/>
              </a:rPr>
              <a:t>pu</a:t>
            </a:r>
            <a:r>
              <a:rPr sz="1800" b="1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1800" b="1" spc="-28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b="1" spc="-125" dirty="0">
                <a:solidFill>
                  <a:srgbClr val="2D2B1F"/>
                </a:solidFill>
                <a:latin typeface="Georgia"/>
                <a:cs typeface="Georgia"/>
              </a:rPr>
              <a:t>o</a:t>
            </a:r>
            <a:r>
              <a:rPr sz="1800" b="1" dirty="0">
                <a:solidFill>
                  <a:srgbClr val="2D2B1F"/>
                </a:solidFill>
                <a:latin typeface="Georgia"/>
                <a:cs typeface="Georgia"/>
              </a:rPr>
              <a:t>f</a:t>
            </a:r>
            <a:r>
              <a:rPr sz="1800" b="1" spc="-229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b="1" spc="-114" dirty="0">
                <a:solidFill>
                  <a:srgbClr val="2D2B1F"/>
                </a:solidFill>
                <a:latin typeface="Georgia"/>
                <a:cs typeface="Georgia"/>
              </a:rPr>
              <a:t>P</a:t>
            </a:r>
            <a:r>
              <a:rPr sz="1800" b="1" spc="-110" dirty="0">
                <a:solidFill>
                  <a:srgbClr val="2D2B1F"/>
                </a:solidFill>
                <a:latin typeface="Georgia"/>
                <a:cs typeface="Georgia"/>
              </a:rPr>
              <a:t>revi</a:t>
            </a:r>
            <a:r>
              <a:rPr sz="1800" b="1" spc="-114" dirty="0">
                <a:solidFill>
                  <a:srgbClr val="2D2B1F"/>
                </a:solidFill>
                <a:latin typeface="Georgia"/>
                <a:cs typeface="Georgia"/>
              </a:rPr>
              <a:t>o</a:t>
            </a:r>
            <a:r>
              <a:rPr sz="1800" b="1" spc="-105" dirty="0">
                <a:solidFill>
                  <a:srgbClr val="2D2B1F"/>
                </a:solidFill>
                <a:latin typeface="Georgia"/>
                <a:cs typeface="Georgia"/>
              </a:rPr>
              <a:t>u</a:t>
            </a:r>
            <a:r>
              <a:rPr sz="1800" b="1" dirty="0">
                <a:solidFill>
                  <a:srgbClr val="2D2B1F"/>
                </a:solidFill>
                <a:latin typeface="Georgia"/>
                <a:cs typeface="Georgia"/>
              </a:rPr>
              <a:t>s</a:t>
            </a:r>
            <a:r>
              <a:rPr sz="1800" b="1" spc="-14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b="1" spc="-160" dirty="0">
                <a:solidFill>
                  <a:srgbClr val="2D2B1F"/>
                </a:solidFill>
                <a:latin typeface="Georgia"/>
                <a:cs typeface="Georgia"/>
              </a:rPr>
              <a:t>Co</a:t>
            </a:r>
            <a:r>
              <a:rPr sz="1800" b="1" spc="-165" dirty="0">
                <a:solidFill>
                  <a:srgbClr val="2D2B1F"/>
                </a:solidFill>
                <a:latin typeface="Georgia"/>
                <a:cs typeface="Georgia"/>
              </a:rPr>
              <a:t>d</a:t>
            </a:r>
            <a:r>
              <a:rPr sz="1800" b="1" dirty="0">
                <a:solidFill>
                  <a:srgbClr val="2D2B1F"/>
                </a:solidFill>
                <a:latin typeface="Georgia"/>
                <a:cs typeface="Georgia"/>
              </a:rPr>
              <a:t>e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490216" y="2065020"/>
            <a:ext cx="3923029" cy="4642485"/>
            <a:chOff x="2490216" y="2065020"/>
            <a:chExt cx="3923029" cy="4642485"/>
          </a:xfrm>
        </p:grpSpPr>
        <p:sp>
          <p:nvSpPr>
            <p:cNvPr id="11" name="object 11"/>
            <p:cNvSpPr/>
            <p:nvPr/>
          </p:nvSpPr>
          <p:spPr>
            <a:xfrm>
              <a:off x="4019550" y="3714496"/>
              <a:ext cx="609600" cy="1295400"/>
            </a:xfrm>
            <a:custGeom>
              <a:avLst/>
              <a:gdLst/>
              <a:ahLst/>
              <a:cxnLst/>
              <a:rect l="l" t="t" r="r" b="b"/>
              <a:pathLst>
                <a:path w="609600" h="1295400">
                  <a:moveTo>
                    <a:pt x="457200" y="0"/>
                  </a:moveTo>
                  <a:lnTo>
                    <a:pt x="152400" y="0"/>
                  </a:lnTo>
                  <a:lnTo>
                    <a:pt x="152400" y="990599"/>
                  </a:lnTo>
                  <a:lnTo>
                    <a:pt x="0" y="990599"/>
                  </a:lnTo>
                  <a:lnTo>
                    <a:pt x="304800" y="1295399"/>
                  </a:lnTo>
                  <a:lnTo>
                    <a:pt x="609600" y="990599"/>
                  </a:lnTo>
                  <a:lnTo>
                    <a:pt x="457200" y="990599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E1D1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19550" y="3714496"/>
              <a:ext cx="609600" cy="1295400"/>
            </a:xfrm>
            <a:custGeom>
              <a:avLst/>
              <a:gdLst/>
              <a:ahLst/>
              <a:cxnLst/>
              <a:rect l="l" t="t" r="r" b="b"/>
              <a:pathLst>
                <a:path w="609600" h="1295400">
                  <a:moveTo>
                    <a:pt x="0" y="990599"/>
                  </a:moveTo>
                  <a:lnTo>
                    <a:pt x="152400" y="990599"/>
                  </a:lnTo>
                  <a:lnTo>
                    <a:pt x="152400" y="0"/>
                  </a:lnTo>
                  <a:lnTo>
                    <a:pt x="457200" y="0"/>
                  </a:lnTo>
                  <a:lnTo>
                    <a:pt x="457200" y="990599"/>
                  </a:lnTo>
                  <a:lnTo>
                    <a:pt x="609600" y="990599"/>
                  </a:lnTo>
                  <a:lnTo>
                    <a:pt x="304800" y="1295399"/>
                  </a:lnTo>
                  <a:lnTo>
                    <a:pt x="0" y="990599"/>
                  </a:lnTo>
                  <a:close/>
                </a:path>
              </a:pathLst>
            </a:custGeom>
            <a:ln w="12700">
              <a:solidFill>
                <a:srgbClr val="C59C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90216" y="2065020"/>
              <a:ext cx="3864863" cy="207568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6050" y="2260600"/>
              <a:ext cx="3276600" cy="148666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71572" y="4843272"/>
              <a:ext cx="3741420" cy="18638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67279" y="5039017"/>
              <a:ext cx="3152521" cy="1274699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033009" y="4375784"/>
            <a:ext cx="2244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solidFill>
                  <a:srgbClr val="2D2B1F"/>
                </a:solidFill>
                <a:latin typeface="Arial"/>
                <a:cs typeface="Arial"/>
              </a:rPr>
              <a:t>A</a:t>
            </a:r>
            <a:r>
              <a:rPr sz="1800" b="1" spc="-85" dirty="0">
                <a:solidFill>
                  <a:srgbClr val="2D2B1F"/>
                </a:solidFill>
                <a:latin typeface="Arial"/>
                <a:cs typeface="Arial"/>
              </a:rPr>
              <a:t>f</a:t>
            </a:r>
            <a:r>
              <a:rPr sz="1800" b="1" spc="-75" dirty="0">
                <a:solidFill>
                  <a:srgbClr val="2D2B1F"/>
                </a:solidFill>
                <a:latin typeface="Arial"/>
                <a:cs typeface="Arial"/>
              </a:rPr>
              <a:t>t</a:t>
            </a:r>
            <a:r>
              <a:rPr sz="1800" b="1" spc="-85" dirty="0">
                <a:solidFill>
                  <a:srgbClr val="2D2B1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2D2B1F"/>
                </a:solidFill>
                <a:latin typeface="Arial"/>
                <a:cs typeface="Arial"/>
              </a:rPr>
              <a:t>r</a:t>
            </a:r>
            <a:r>
              <a:rPr sz="1800" b="1" spc="-110" dirty="0">
                <a:solidFill>
                  <a:srgbClr val="2D2B1F"/>
                </a:solidFill>
                <a:latin typeface="Arial"/>
                <a:cs typeface="Arial"/>
              </a:rPr>
              <a:t> </a:t>
            </a:r>
            <a:r>
              <a:rPr sz="1800" b="1" spc="-170" dirty="0">
                <a:solidFill>
                  <a:srgbClr val="2D2B1F"/>
                </a:solidFill>
                <a:latin typeface="Arial"/>
                <a:cs typeface="Arial"/>
              </a:rPr>
              <a:t>c</a:t>
            </a:r>
            <a:r>
              <a:rPr sz="1800" b="1" spc="-155" dirty="0">
                <a:solidFill>
                  <a:srgbClr val="2D2B1F"/>
                </a:solidFill>
                <a:latin typeface="Arial"/>
                <a:cs typeface="Arial"/>
              </a:rPr>
              <a:t>li</a:t>
            </a:r>
            <a:r>
              <a:rPr sz="1800" b="1" spc="-170" dirty="0">
                <a:solidFill>
                  <a:srgbClr val="2D2B1F"/>
                </a:solidFill>
                <a:latin typeface="Arial"/>
                <a:cs typeface="Arial"/>
              </a:rPr>
              <a:t>ck</a:t>
            </a:r>
            <a:r>
              <a:rPr sz="1800" b="1" spc="-155" dirty="0">
                <a:solidFill>
                  <a:srgbClr val="2D2B1F"/>
                </a:solidFill>
                <a:latin typeface="Arial"/>
                <a:cs typeface="Arial"/>
              </a:rPr>
              <a:t>in</a:t>
            </a:r>
            <a:r>
              <a:rPr sz="1800" b="1" dirty="0">
                <a:solidFill>
                  <a:srgbClr val="2D2B1F"/>
                </a:solidFill>
                <a:latin typeface="Arial"/>
                <a:cs typeface="Arial"/>
              </a:rPr>
              <a:t>g</a:t>
            </a:r>
            <a:r>
              <a:rPr sz="1800" b="1" spc="-270" dirty="0">
                <a:solidFill>
                  <a:srgbClr val="2D2B1F"/>
                </a:solidFill>
                <a:latin typeface="Arial"/>
                <a:cs typeface="Arial"/>
              </a:rPr>
              <a:t> </a:t>
            </a:r>
            <a:r>
              <a:rPr sz="1800" b="1" spc="-130" dirty="0">
                <a:solidFill>
                  <a:srgbClr val="2D2B1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2D2B1F"/>
                </a:solidFill>
                <a:latin typeface="Arial"/>
                <a:cs typeface="Arial"/>
              </a:rPr>
              <a:t>n</a:t>
            </a:r>
            <a:r>
              <a:rPr sz="1800" b="1" spc="-305" dirty="0">
                <a:solidFill>
                  <a:srgbClr val="2D2B1F"/>
                </a:solidFill>
                <a:latin typeface="Arial"/>
                <a:cs typeface="Arial"/>
              </a:rPr>
              <a:t> </a:t>
            </a:r>
            <a:r>
              <a:rPr sz="1800" b="1" spc="-95" dirty="0">
                <a:solidFill>
                  <a:srgbClr val="2D2B1F"/>
                </a:solidFill>
                <a:latin typeface="Arial"/>
                <a:cs typeface="Arial"/>
              </a:rPr>
              <a:t>bu</a:t>
            </a:r>
            <a:r>
              <a:rPr sz="1800" b="1" spc="-100" dirty="0">
                <a:solidFill>
                  <a:srgbClr val="2D2B1F"/>
                </a:solidFill>
                <a:latin typeface="Arial"/>
                <a:cs typeface="Arial"/>
              </a:rPr>
              <a:t>tt</a:t>
            </a:r>
            <a:r>
              <a:rPr sz="1800" b="1" spc="-95" dirty="0">
                <a:solidFill>
                  <a:srgbClr val="2D2B1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2D2B1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658495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j</a:t>
            </a:r>
            <a:r>
              <a:rPr spc="-190" dirty="0"/>
              <a:t>Qu</a:t>
            </a:r>
            <a:r>
              <a:rPr spc="-185" dirty="0"/>
              <a:t>S</a:t>
            </a:r>
            <a:r>
              <a:rPr spc="-190" dirty="0"/>
              <a:t>er</a:t>
            </a:r>
            <a:r>
              <a:rPr spc="-5" dirty="0"/>
              <a:t>y</a:t>
            </a:r>
            <a:r>
              <a:rPr spc="-365" dirty="0"/>
              <a:t> </a:t>
            </a:r>
            <a:r>
              <a:rPr spc="-5" dirty="0"/>
              <a:t>-</a:t>
            </a:r>
            <a:r>
              <a:rPr spc="-395" dirty="0"/>
              <a:t> </a:t>
            </a:r>
            <a:r>
              <a:rPr spc="-229" dirty="0"/>
              <a:t>A</a:t>
            </a:r>
            <a:r>
              <a:rPr spc="-225" dirty="0"/>
              <a:t>d</a:t>
            </a:r>
            <a:r>
              <a:rPr spc="365" dirty="0"/>
              <a:t>d</a:t>
            </a:r>
            <a:r>
              <a:rPr spc="-204" dirty="0"/>
              <a:t>E</a:t>
            </a:r>
            <a:r>
              <a:rPr spc="-195" dirty="0"/>
              <a:t>l</a:t>
            </a:r>
            <a:r>
              <a:rPr spc="-200" dirty="0"/>
              <a:t>e</a:t>
            </a:r>
            <a:r>
              <a:rPr spc="-204" dirty="0"/>
              <a:t>m</a:t>
            </a:r>
            <a:r>
              <a:rPr spc="-200" dirty="0"/>
              <a:t>e</a:t>
            </a:r>
            <a:r>
              <a:rPr spc="-204" dirty="0"/>
              <a:t>nt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-507" y="1325626"/>
            <a:ext cx="8254365" cy="4525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95" dirty="0">
                <a:solidFill>
                  <a:srgbClr val="2D2B1F"/>
                </a:solidFill>
                <a:latin typeface="Times New Roman"/>
                <a:cs typeface="Times New Roman"/>
              </a:rPr>
              <a:t>We</a:t>
            </a:r>
            <a:r>
              <a:rPr sz="2400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will</a:t>
            </a:r>
            <a:r>
              <a:rPr sz="24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look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0" dirty="0">
                <a:solidFill>
                  <a:srgbClr val="2D2B1F"/>
                </a:solidFill>
                <a:latin typeface="Times New Roman"/>
                <a:cs typeface="Times New Roman"/>
              </a:rPr>
              <a:t>at</a:t>
            </a:r>
            <a:r>
              <a:rPr sz="2400" spc="-1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25" dirty="0">
                <a:solidFill>
                  <a:srgbClr val="2D2B1F"/>
                </a:solidFill>
                <a:latin typeface="Times New Roman"/>
                <a:cs typeface="Times New Roman"/>
              </a:rPr>
              <a:t>four</a:t>
            </a:r>
            <a:r>
              <a:rPr sz="2400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methods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2D2B1F"/>
                </a:solidFill>
                <a:latin typeface="Times New Roman"/>
                <a:cs typeface="Times New Roman"/>
              </a:rPr>
              <a:t>that</a:t>
            </a:r>
            <a:r>
              <a:rPr sz="2400" spc="-1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are</a:t>
            </a:r>
            <a:r>
              <a:rPr sz="2400" spc="-2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100" dirty="0">
                <a:solidFill>
                  <a:srgbClr val="2D2B1F"/>
                </a:solidFill>
                <a:latin typeface="Times New Roman"/>
                <a:cs typeface="Times New Roman"/>
              </a:rPr>
              <a:t>used</a:t>
            </a:r>
            <a:r>
              <a:rPr sz="2400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5" dirty="0">
                <a:solidFill>
                  <a:srgbClr val="2D2B1F"/>
                </a:solidFill>
                <a:latin typeface="Times New Roman"/>
                <a:cs typeface="Times New Roman"/>
              </a:rPr>
              <a:t>to</a:t>
            </a:r>
            <a:r>
              <a:rPr sz="2400" spc="-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add</a:t>
            </a:r>
            <a:r>
              <a:rPr sz="24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0" dirty="0">
                <a:solidFill>
                  <a:srgbClr val="2D2B1F"/>
                </a:solidFill>
                <a:latin typeface="Times New Roman"/>
                <a:cs typeface="Times New Roman"/>
              </a:rPr>
              <a:t>new</a:t>
            </a:r>
            <a:r>
              <a:rPr sz="2400" spc="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5" dirty="0">
                <a:solidFill>
                  <a:srgbClr val="2D2B1F"/>
                </a:solidFill>
                <a:latin typeface="Times New Roman"/>
                <a:cs typeface="Times New Roman"/>
              </a:rPr>
              <a:t>content:</a:t>
            </a:r>
            <a:endParaRPr sz="2400">
              <a:latin typeface="Times New Roman"/>
              <a:cs typeface="Times New Roman"/>
            </a:endParaRPr>
          </a:p>
          <a:p>
            <a:pPr marL="538480" marR="164465" lvl="1" indent="-228600">
              <a:lnSpc>
                <a:spcPct val="150100"/>
              </a:lnSpc>
              <a:spcBef>
                <a:spcPts val="495"/>
              </a:spcBef>
              <a:buClr>
                <a:srgbClr val="9CBCBB"/>
              </a:buClr>
              <a:buFont typeface="Arial MT"/>
              <a:buChar char="•"/>
              <a:tabLst>
                <a:tab pos="538480" algn="l"/>
                <a:tab pos="1917700" algn="l"/>
                <a:tab pos="2190115" algn="l"/>
                <a:tab pos="3215005" algn="l"/>
                <a:tab pos="4368800" algn="l"/>
                <a:tab pos="4775835" algn="l"/>
                <a:tab pos="5359400" algn="l"/>
                <a:tab pos="5995035" algn="l"/>
                <a:tab pos="6452235" algn="l"/>
                <a:tab pos="7036434" algn="l"/>
              </a:tabLst>
            </a:pPr>
            <a:r>
              <a:rPr sz="28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app</a:t>
            </a:r>
            <a:r>
              <a:rPr sz="2800" b="1" spc="-15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nd(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800" b="1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800" b="1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o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  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elements</a:t>
            </a:r>
            <a:endParaRPr sz="2800">
              <a:latin typeface="Times New Roman"/>
              <a:cs typeface="Times New Roman"/>
            </a:endParaRPr>
          </a:p>
          <a:p>
            <a:pPr marL="538480" marR="421005" lvl="1" indent="-228600">
              <a:lnSpc>
                <a:spcPct val="150100"/>
              </a:lnSpc>
              <a:spcBef>
                <a:spcPts val="595"/>
              </a:spcBef>
              <a:buClr>
                <a:srgbClr val="9CBCBB"/>
              </a:buClr>
              <a:buFont typeface="Arial MT"/>
              <a:buChar char="•"/>
              <a:tabLst>
                <a:tab pos="538480" algn="l"/>
                <a:tab pos="2035175" algn="l"/>
                <a:tab pos="2306320" algn="l"/>
                <a:tab pos="3329304" algn="l"/>
                <a:tab pos="4481830" algn="l"/>
                <a:tab pos="4888230" algn="l"/>
                <a:tab pos="5470525" algn="l"/>
                <a:tab pos="6941820" algn="l"/>
                <a:tab pos="7397115" algn="l"/>
              </a:tabLst>
            </a:pPr>
            <a:r>
              <a:rPr sz="28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p</a:t>
            </a:r>
            <a:r>
              <a:rPr sz="28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epen</a:t>
            </a:r>
            <a:r>
              <a:rPr sz="2800" b="1" spc="-13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800" b="1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800" b="1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on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5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nn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i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g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o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f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 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2280"/>
              </a:spcBef>
              <a:buClr>
                <a:srgbClr val="9CBCBB"/>
              </a:buClr>
              <a:buFont typeface="Arial MT"/>
              <a:buChar char="•"/>
              <a:tabLst>
                <a:tab pos="538480" algn="l"/>
              </a:tabLst>
            </a:pPr>
            <a:r>
              <a:rPr sz="2800" b="1" spc="-75" dirty="0">
                <a:solidFill>
                  <a:srgbClr val="2D2B1F"/>
                </a:solidFill>
                <a:latin typeface="Times New Roman"/>
                <a:cs typeface="Times New Roman"/>
              </a:rPr>
              <a:t>after()</a:t>
            </a:r>
            <a:r>
              <a:rPr sz="2800" b="1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8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Inserts</a:t>
            </a:r>
            <a:r>
              <a:rPr sz="28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2D2B1F"/>
                </a:solidFill>
                <a:latin typeface="Times New Roman"/>
                <a:cs typeface="Times New Roman"/>
              </a:rPr>
              <a:t>content</a:t>
            </a:r>
            <a:r>
              <a:rPr sz="2800" spc="-10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after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selectedelements</a:t>
            </a:r>
            <a:endParaRPr sz="2800">
              <a:latin typeface="Times New Roman"/>
              <a:cs typeface="Times New Roman"/>
            </a:endParaRPr>
          </a:p>
          <a:p>
            <a:pPr marL="538480" lvl="1" indent="-228600">
              <a:lnSpc>
                <a:spcPct val="100000"/>
              </a:lnSpc>
              <a:spcBef>
                <a:spcPts val="2285"/>
              </a:spcBef>
              <a:buClr>
                <a:srgbClr val="9CBCBB"/>
              </a:buClr>
              <a:buFont typeface="Arial MT"/>
              <a:buChar char="•"/>
              <a:tabLst>
                <a:tab pos="538480" algn="l"/>
              </a:tabLst>
            </a:pPr>
            <a:r>
              <a:rPr sz="2800" b="1" spc="-110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8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b="1" spc="-110" dirty="0">
                <a:solidFill>
                  <a:srgbClr val="2D2B1F"/>
                </a:solidFill>
                <a:latin typeface="Times New Roman"/>
                <a:cs typeface="Times New Roman"/>
              </a:rPr>
              <a:t>fo</a:t>
            </a:r>
            <a:r>
              <a:rPr sz="2800" b="1" spc="-170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b="1" spc="-11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800" b="1" spc="-26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8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Ins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00" dirty="0">
                <a:solidFill>
                  <a:srgbClr val="2D2B1F"/>
                </a:solidFill>
                <a:latin typeface="Times New Roman"/>
                <a:cs typeface="Times New Roman"/>
              </a:rPr>
              <a:t>rt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ont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b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for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14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9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3267" y="257556"/>
            <a:ext cx="2446019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891" y="365252"/>
            <a:ext cx="7166609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0" spc="-180" dirty="0">
                <a:latin typeface="Georgia"/>
                <a:cs typeface="Georgia"/>
              </a:rPr>
              <a:t>j</a:t>
            </a:r>
            <a:r>
              <a:rPr sz="4000" b="0" spc="-170" dirty="0">
                <a:latin typeface="Georgia"/>
                <a:cs typeface="Georgia"/>
              </a:rPr>
              <a:t>Qu</a:t>
            </a:r>
            <a:r>
              <a:rPr sz="4000" b="0" spc="-175" dirty="0">
                <a:latin typeface="Georgia"/>
                <a:cs typeface="Georgia"/>
              </a:rPr>
              <a:t>e</a:t>
            </a:r>
            <a:r>
              <a:rPr sz="4000" b="0" spc="-180" dirty="0">
                <a:latin typeface="Georgia"/>
                <a:cs typeface="Georgia"/>
              </a:rPr>
              <a:t>r</a:t>
            </a:r>
            <a:r>
              <a:rPr sz="4000" b="0" spc="-5" dirty="0">
                <a:latin typeface="Georgia"/>
                <a:cs typeface="Georgia"/>
              </a:rPr>
              <a:t>y</a:t>
            </a:r>
            <a:r>
              <a:rPr sz="4000" b="0" spc="-305" dirty="0">
                <a:latin typeface="Georgia"/>
                <a:cs typeface="Georgia"/>
              </a:rPr>
              <a:t> </a:t>
            </a:r>
            <a:r>
              <a:rPr sz="4000" b="0" spc="-140" dirty="0">
                <a:latin typeface="Georgia"/>
                <a:cs typeface="Georgia"/>
              </a:rPr>
              <a:t>appe</a:t>
            </a:r>
            <a:r>
              <a:rPr sz="4000" b="0" spc="-135" dirty="0">
                <a:latin typeface="Georgia"/>
                <a:cs typeface="Georgia"/>
              </a:rPr>
              <a:t>n</a:t>
            </a:r>
            <a:r>
              <a:rPr sz="4000" b="0" spc="-140" dirty="0">
                <a:latin typeface="Georgia"/>
                <a:cs typeface="Georgia"/>
              </a:rPr>
              <a:t>d(</a:t>
            </a:r>
            <a:r>
              <a:rPr sz="4000" b="0" spc="-5" dirty="0">
                <a:latin typeface="Georgia"/>
                <a:cs typeface="Georgia"/>
              </a:rPr>
              <a:t>)</a:t>
            </a:r>
            <a:r>
              <a:rPr sz="4000" b="0" spc="-220" dirty="0">
                <a:latin typeface="Georgia"/>
                <a:cs typeface="Georgia"/>
              </a:rPr>
              <a:t> </a:t>
            </a:r>
            <a:r>
              <a:rPr sz="4000" b="0" spc="-210" dirty="0">
                <a:latin typeface="Georgia"/>
                <a:cs typeface="Georgia"/>
              </a:rPr>
              <a:t>M</a:t>
            </a:r>
            <a:r>
              <a:rPr sz="4000" b="0" spc="-215" dirty="0">
                <a:latin typeface="Georgia"/>
                <a:cs typeface="Georgia"/>
              </a:rPr>
              <a:t>e</a:t>
            </a:r>
            <a:r>
              <a:rPr sz="4000" b="0" spc="-210" dirty="0">
                <a:latin typeface="Georgia"/>
                <a:cs typeface="Georgia"/>
              </a:rPr>
              <a:t>t</a:t>
            </a:r>
            <a:r>
              <a:rPr sz="4000" b="0" spc="-204" dirty="0">
                <a:latin typeface="Georgia"/>
                <a:cs typeface="Georgia"/>
              </a:rPr>
              <a:t>ho</a:t>
            </a:r>
            <a:r>
              <a:rPr sz="4000" b="0" spc="-210" dirty="0">
                <a:latin typeface="Georgia"/>
                <a:cs typeface="Georgia"/>
              </a:rPr>
              <a:t>d</a:t>
            </a:r>
            <a:r>
              <a:rPr sz="4000" b="0" spc="70" dirty="0">
                <a:latin typeface="Georgia"/>
                <a:cs typeface="Georgia"/>
              </a:rPr>
              <a:t>-</a:t>
            </a:r>
            <a:r>
              <a:rPr sz="4000" b="0" spc="-204" dirty="0">
                <a:latin typeface="Georgia"/>
                <a:cs typeface="Georgia"/>
              </a:rPr>
              <a:t>E</a:t>
            </a:r>
            <a:r>
              <a:rPr sz="4000" b="0" spc="-215" dirty="0">
                <a:latin typeface="Georgia"/>
                <a:cs typeface="Georgia"/>
              </a:rPr>
              <a:t>x</a:t>
            </a:r>
            <a:r>
              <a:rPr sz="4000" b="0" spc="-210" dirty="0">
                <a:latin typeface="Georgia"/>
                <a:cs typeface="Georgia"/>
              </a:rPr>
              <a:t>a</a:t>
            </a:r>
            <a:r>
              <a:rPr sz="4000" b="0" spc="-215" dirty="0">
                <a:latin typeface="Georgia"/>
                <a:cs typeface="Georgia"/>
              </a:rPr>
              <a:t>m</a:t>
            </a:r>
            <a:r>
              <a:rPr sz="4000" b="0" spc="-210" dirty="0">
                <a:latin typeface="Georgia"/>
                <a:cs typeface="Georgia"/>
              </a:rPr>
              <a:t>p</a:t>
            </a:r>
            <a:r>
              <a:rPr sz="4000" b="0" spc="-215" dirty="0">
                <a:latin typeface="Georgia"/>
                <a:cs typeface="Georgia"/>
              </a:rPr>
              <a:t>l</a:t>
            </a:r>
            <a:r>
              <a:rPr sz="4000" b="0" spc="-5" dirty="0">
                <a:latin typeface="Georgia"/>
                <a:cs typeface="Georgia"/>
              </a:rPr>
              <a:t>e</a:t>
            </a:r>
            <a:endParaRPr sz="40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335" y="1186942"/>
            <a:ext cx="7813040" cy="3178175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spc="-80" dirty="0">
                <a:solidFill>
                  <a:srgbClr val="2D2B1F"/>
                </a:solidFill>
                <a:latin typeface="Georgia"/>
                <a:cs typeface="Georgia"/>
              </a:rPr>
              <a:t>&lt;html&gt;&lt;head&gt;</a:t>
            </a:r>
            <a:endParaRPr sz="1800">
              <a:latin typeface="Georgia"/>
              <a:cs typeface="Georgia"/>
            </a:endParaRPr>
          </a:p>
          <a:p>
            <a:pPr marL="12700" marR="5080">
              <a:lnSpc>
                <a:spcPct val="100000"/>
              </a:lnSpc>
              <a:spcBef>
                <a:spcPts val="409"/>
              </a:spcBef>
            </a:pPr>
            <a:r>
              <a:rPr sz="1800" spc="-35" dirty="0">
                <a:solidFill>
                  <a:srgbClr val="2D2B1F"/>
                </a:solidFill>
                <a:latin typeface="Georgia"/>
                <a:cs typeface="Georgia"/>
              </a:rPr>
              <a:t>&lt;script </a:t>
            </a:r>
            <a:r>
              <a:rPr sz="1800" spc="-3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D2B1F"/>
                </a:solidFill>
                <a:latin typeface="Georgia"/>
                <a:cs typeface="Georgia"/>
              </a:rPr>
              <a:t>src="https://ajax.googleapis.com/ajax/libs/jquery/3.2.1/jquery.min.js"&gt;&lt;/scrip </a:t>
            </a:r>
            <a:r>
              <a:rPr sz="1800" spc="-42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95" dirty="0">
                <a:solidFill>
                  <a:srgbClr val="2D2B1F"/>
                </a:solidFill>
                <a:latin typeface="Georgia"/>
                <a:cs typeface="Georgia"/>
              </a:rPr>
              <a:t>t&gt;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&lt;script&gt;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1800" b="1" spc="-120" dirty="0">
                <a:solidFill>
                  <a:srgbClr val="001F5F"/>
                </a:solidFill>
                <a:latin typeface="Georgia"/>
                <a:cs typeface="Georgia"/>
              </a:rPr>
              <a:t>$(document).ready(function(){</a:t>
            </a:r>
            <a:endParaRPr sz="1800">
              <a:latin typeface="Georgia"/>
              <a:cs typeface="Georgia"/>
            </a:endParaRPr>
          </a:p>
          <a:p>
            <a:pPr marL="215265">
              <a:lnSpc>
                <a:spcPct val="100000"/>
              </a:lnSpc>
              <a:spcBef>
                <a:spcPts val="405"/>
              </a:spcBef>
            </a:pP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$("#btn1").click(function(){</a:t>
            </a:r>
            <a:endParaRPr sz="1800">
              <a:latin typeface="Georgia"/>
              <a:cs typeface="Georgia"/>
            </a:endParaRPr>
          </a:p>
          <a:p>
            <a:pPr marL="419100">
              <a:lnSpc>
                <a:spcPct val="100000"/>
              </a:lnSpc>
              <a:spcBef>
                <a:spcPts val="400"/>
              </a:spcBef>
            </a:pPr>
            <a:r>
              <a:rPr sz="1800" b="1" spc="-125" dirty="0">
                <a:solidFill>
                  <a:srgbClr val="001F5F"/>
                </a:solidFill>
                <a:latin typeface="Georgia"/>
                <a:cs typeface="Georgia"/>
              </a:rPr>
              <a:t>$("ol").append("&lt;li&gt;</a:t>
            </a:r>
            <a:r>
              <a:rPr sz="1800" b="1" spc="-28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95" dirty="0">
                <a:solidFill>
                  <a:srgbClr val="001F5F"/>
                </a:solidFill>
                <a:latin typeface="Georgia"/>
                <a:cs typeface="Georgia"/>
              </a:rPr>
              <a:t>List</a:t>
            </a:r>
            <a:r>
              <a:rPr sz="1800" b="1" spc="-22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80" dirty="0">
                <a:solidFill>
                  <a:srgbClr val="001F5F"/>
                </a:solidFill>
                <a:latin typeface="Georgia"/>
                <a:cs typeface="Georgia"/>
              </a:rPr>
              <a:t>item</a:t>
            </a:r>
            <a:r>
              <a:rPr sz="1800" b="1" spc="-254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3</a:t>
            </a:r>
            <a:r>
              <a:rPr sz="1800" b="1" spc="-24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00" dirty="0">
                <a:solidFill>
                  <a:srgbClr val="001F5F"/>
                </a:solidFill>
                <a:latin typeface="Georgia"/>
                <a:cs typeface="Georgia"/>
              </a:rPr>
              <a:t>&lt;/li&gt;");</a:t>
            </a:r>
            <a:endParaRPr sz="1800">
              <a:latin typeface="Georgia"/>
              <a:cs typeface="Georgia"/>
            </a:endParaRPr>
          </a:p>
          <a:p>
            <a:pPr marL="215265">
              <a:lnSpc>
                <a:spcPct val="100000"/>
              </a:lnSpc>
              <a:spcBef>
                <a:spcPts val="395"/>
              </a:spcBef>
            </a:pPr>
            <a:r>
              <a:rPr sz="1800" b="1" spc="-145" dirty="0">
                <a:solidFill>
                  <a:srgbClr val="001F5F"/>
                </a:solidFill>
                <a:latin typeface="Georgia"/>
                <a:cs typeface="Georgia"/>
              </a:rPr>
              <a:t>})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;</a:t>
            </a:r>
            <a:r>
              <a:rPr sz="1800" b="1" spc="-26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45" dirty="0">
                <a:solidFill>
                  <a:srgbClr val="001F5F"/>
                </a:solidFill>
                <a:latin typeface="Georgia"/>
                <a:cs typeface="Georgia"/>
              </a:rPr>
              <a:t>})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;</a:t>
            </a:r>
            <a:r>
              <a:rPr sz="1800" b="1" spc="-114" dirty="0">
                <a:solidFill>
                  <a:srgbClr val="001F5F"/>
                </a:solidFill>
                <a:latin typeface="Georgia"/>
                <a:cs typeface="Georgia"/>
              </a:rPr>
              <a:t> &lt;</a:t>
            </a: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/s</a:t>
            </a:r>
            <a:r>
              <a:rPr sz="1800" b="1" spc="-105" dirty="0">
                <a:solidFill>
                  <a:srgbClr val="001F5F"/>
                </a:solidFill>
                <a:latin typeface="Georgia"/>
                <a:cs typeface="Georgia"/>
              </a:rPr>
              <a:t>c</a:t>
            </a: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ri</a:t>
            </a:r>
            <a:r>
              <a:rPr sz="1800" b="1" spc="-105" dirty="0">
                <a:solidFill>
                  <a:srgbClr val="001F5F"/>
                </a:solidFill>
                <a:latin typeface="Georgia"/>
                <a:cs typeface="Georgia"/>
              </a:rPr>
              <a:t>pt</a:t>
            </a:r>
            <a:r>
              <a:rPr sz="1800" b="1" dirty="0">
                <a:solidFill>
                  <a:srgbClr val="001F5F"/>
                </a:solidFill>
                <a:latin typeface="Georgia"/>
                <a:cs typeface="Georgia"/>
              </a:rPr>
              <a:t>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55" dirty="0">
                <a:solidFill>
                  <a:srgbClr val="2D2B1F"/>
                </a:solidFill>
                <a:latin typeface="Georgia"/>
                <a:cs typeface="Georgia"/>
              </a:rPr>
              <a:t>&lt;/head&gt;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335" y="4370070"/>
            <a:ext cx="2023110" cy="165417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 spc="-65" dirty="0">
                <a:solidFill>
                  <a:srgbClr val="2D2B1F"/>
                </a:solidFill>
                <a:latin typeface="Georgia"/>
                <a:cs typeface="Georgia"/>
              </a:rPr>
              <a:t>&lt;body&gt;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75" dirty="0">
                <a:solidFill>
                  <a:srgbClr val="2D2B1F"/>
                </a:solidFill>
                <a:latin typeface="Georgia"/>
                <a:cs typeface="Georgia"/>
              </a:rPr>
              <a:t>&lt;ol&gt;</a:t>
            </a:r>
            <a:endParaRPr sz="1800">
              <a:latin typeface="Georgia"/>
              <a:cs typeface="Georgia"/>
            </a:endParaRPr>
          </a:p>
          <a:p>
            <a:pPr marL="114300">
              <a:lnSpc>
                <a:spcPct val="100000"/>
              </a:lnSpc>
              <a:spcBef>
                <a:spcPts val="395"/>
              </a:spcBef>
            </a:pPr>
            <a:r>
              <a:rPr sz="1800" spc="-80" dirty="0">
                <a:solidFill>
                  <a:srgbClr val="2D2B1F"/>
                </a:solidFill>
                <a:latin typeface="Georgia"/>
                <a:cs typeface="Georgia"/>
              </a:rPr>
              <a:t>&lt;</a:t>
            </a:r>
            <a:r>
              <a:rPr sz="1800" spc="-75" dirty="0">
                <a:solidFill>
                  <a:srgbClr val="2D2B1F"/>
                </a:solidFill>
                <a:latin typeface="Georgia"/>
                <a:cs typeface="Georgia"/>
              </a:rPr>
              <a:t>li</a:t>
            </a:r>
            <a:r>
              <a:rPr sz="1800" spc="-80" dirty="0">
                <a:solidFill>
                  <a:srgbClr val="2D2B1F"/>
                </a:solidFill>
                <a:latin typeface="Georgia"/>
                <a:cs typeface="Georgia"/>
              </a:rPr>
              <a:t>&gt;</a:t>
            </a:r>
            <a:r>
              <a:rPr sz="1800" spc="-70" dirty="0">
                <a:solidFill>
                  <a:srgbClr val="2D2B1F"/>
                </a:solidFill>
                <a:latin typeface="Georgia"/>
                <a:cs typeface="Georgia"/>
              </a:rPr>
              <a:t>L</a:t>
            </a:r>
            <a:r>
              <a:rPr sz="1800" spc="-75" dirty="0">
                <a:solidFill>
                  <a:srgbClr val="2D2B1F"/>
                </a:solidFill>
                <a:latin typeface="Georgia"/>
                <a:cs typeface="Georgia"/>
              </a:rPr>
              <a:t>is</a:t>
            </a:r>
            <a:r>
              <a:rPr sz="1800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1800" spc="-12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D2B1F"/>
                </a:solidFill>
                <a:latin typeface="Georgia"/>
                <a:cs typeface="Georgia"/>
              </a:rPr>
              <a:t>i</a:t>
            </a:r>
            <a:r>
              <a:rPr sz="1800" spc="-35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1800" spc="-30" dirty="0">
                <a:solidFill>
                  <a:srgbClr val="2D2B1F"/>
                </a:solidFill>
                <a:latin typeface="Georgia"/>
                <a:cs typeface="Georgia"/>
              </a:rPr>
              <a:t>e</a:t>
            </a:r>
            <a:r>
              <a:rPr sz="1800" dirty="0">
                <a:solidFill>
                  <a:srgbClr val="2D2B1F"/>
                </a:solidFill>
                <a:latin typeface="Georgia"/>
                <a:cs typeface="Georgia"/>
              </a:rPr>
              <a:t>m</a:t>
            </a:r>
            <a:r>
              <a:rPr sz="1800" spc="-10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2D2B1F"/>
                </a:solidFill>
                <a:latin typeface="Georgia"/>
                <a:cs typeface="Georgia"/>
              </a:rPr>
              <a:t>1&lt;/</a:t>
            </a:r>
            <a:r>
              <a:rPr sz="1800" spc="-25" dirty="0">
                <a:solidFill>
                  <a:srgbClr val="2D2B1F"/>
                </a:solidFill>
                <a:latin typeface="Georgia"/>
                <a:cs typeface="Georgia"/>
              </a:rPr>
              <a:t>li</a:t>
            </a:r>
            <a:r>
              <a:rPr sz="1800" dirty="0">
                <a:solidFill>
                  <a:srgbClr val="2D2B1F"/>
                </a:solidFill>
                <a:latin typeface="Georgia"/>
                <a:cs typeface="Georgia"/>
              </a:rPr>
              <a:t>&gt;</a:t>
            </a:r>
            <a:endParaRPr sz="1800">
              <a:latin typeface="Georgia"/>
              <a:cs typeface="Georgia"/>
            </a:endParaRPr>
          </a:p>
          <a:p>
            <a:pPr marL="114300">
              <a:lnSpc>
                <a:spcPct val="100000"/>
              </a:lnSpc>
              <a:spcBef>
                <a:spcPts val="395"/>
              </a:spcBef>
            </a:pPr>
            <a:r>
              <a:rPr sz="1800" spc="-80" dirty="0">
                <a:solidFill>
                  <a:srgbClr val="2D2B1F"/>
                </a:solidFill>
                <a:latin typeface="Georgia"/>
                <a:cs typeface="Georgia"/>
              </a:rPr>
              <a:t>&lt;</a:t>
            </a:r>
            <a:r>
              <a:rPr sz="1800" spc="-75" dirty="0">
                <a:solidFill>
                  <a:srgbClr val="2D2B1F"/>
                </a:solidFill>
                <a:latin typeface="Georgia"/>
                <a:cs typeface="Georgia"/>
              </a:rPr>
              <a:t>li</a:t>
            </a:r>
            <a:r>
              <a:rPr sz="1800" spc="-80" dirty="0">
                <a:solidFill>
                  <a:srgbClr val="2D2B1F"/>
                </a:solidFill>
                <a:latin typeface="Georgia"/>
                <a:cs typeface="Georgia"/>
              </a:rPr>
              <a:t>&gt;</a:t>
            </a:r>
            <a:r>
              <a:rPr sz="1800" spc="-70" dirty="0">
                <a:solidFill>
                  <a:srgbClr val="2D2B1F"/>
                </a:solidFill>
                <a:latin typeface="Georgia"/>
                <a:cs typeface="Georgia"/>
              </a:rPr>
              <a:t>L</a:t>
            </a:r>
            <a:r>
              <a:rPr sz="1800" spc="-75" dirty="0">
                <a:solidFill>
                  <a:srgbClr val="2D2B1F"/>
                </a:solidFill>
                <a:latin typeface="Georgia"/>
                <a:cs typeface="Georgia"/>
              </a:rPr>
              <a:t>is</a:t>
            </a:r>
            <a:r>
              <a:rPr sz="1800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1800" spc="-12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D2B1F"/>
                </a:solidFill>
                <a:latin typeface="Georgia"/>
                <a:cs typeface="Georgia"/>
              </a:rPr>
              <a:t>i</a:t>
            </a:r>
            <a:r>
              <a:rPr sz="1800" spc="-35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1800" spc="-30" dirty="0">
                <a:solidFill>
                  <a:srgbClr val="2D2B1F"/>
                </a:solidFill>
                <a:latin typeface="Georgia"/>
                <a:cs typeface="Georgia"/>
              </a:rPr>
              <a:t>e</a:t>
            </a:r>
            <a:r>
              <a:rPr sz="1800" dirty="0">
                <a:solidFill>
                  <a:srgbClr val="2D2B1F"/>
                </a:solidFill>
                <a:latin typeface="Georgia"/>
                <a:cs typeface="Georgia"/>
              </a:rPr>
              <a:t>m</a:t>
            </a:r>
            <a:r>
              <a:rPr sz="1800" spc="-10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60" dirty="0">
                <a:solidFill>
                  <a:srgbClr val="2D2B1F"/>
                </a:solidFill>
                <a:latin typeface="Georgia"/>
                <a:cs typeface="Georgia"/>
              </a:rPr>
              <a:t>2</a:t>
            </a:r>
            <a:r>
              <a:rPr sz="1800" spc="-65" dirty="0">
                <a:solidFill>
                  <a:srgbClr val="2D2B1F"/>
                </a:solidFill>
                <a:latin typeface="Georgia"/>
                <a:cs typeface="Georgia"/>
              </a:rPr>
              <a:t>&lt;/</a:t>
            </a:r>
            <a:r>
              <a:rPr sz="1800" spc="-60" dirty="0">
                <a:solidFill>
                  <a:srgbClr val="2D2B1F"/>
                </a:solidFill>
                <a:latin typeface="Georgia"/>
                <a:cs typeface="Georgia"/>
              </a:rPr>
              <a:t>li</a:t>
            </a:r>
            <a:r>
              <a:rPr sz="1800" dirty="0">
                <a:solidFill>
                  <a:srgbClr val="2D2B1F"/>
                </a:solidFill>
                <a:latin typeface="Georgia"/>
                <a:cs typeface="Georgia"/>
              </a:rPr>
              <a:t>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50" dirty="0">
                <a:solidFill>
                  <a:srgbClr val="2D2B1F"/>
                </a:solidFill>
                <a:latin typeface="Georgia"/>
                <a:cs typeface="Georgia"/>
              </a:rPr>
              <a:t>&lt;/ol&gt;</a:t>
            </a:r>
            <a:endParaRPr sz="18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335" y="6017158"/>
            <a:ext cx="4882515" cy="67818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1800" b="1" spc="-110" dirty="0">
                <a:solidFill>
                  <a:srgbClr val="001F5F"/>
                </a:solidFill>
                <a:latin typeface="Georgia"/>
                <a:cs typeface="Georgia"/>
              </a:rPr>
              <a:t>&lt;button</a:t>
            </a:r>
            <a:r>
              <a:rPr sz="1800" b="1" spc="-28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b="1" spc="-105" dirty="0">
                <a:solidFill>
                  <a:srgbClr val="001F5F"/>
                </a:solidFill>
                <a:latin typeface="Georgia"/>
                <a:cs typeface="Georgia"/>
              </a:rPr>
              <a:t>id="btn1"&gt;</a:t>
            </a:r>
            <a:r>
              <a:rPr sz="1800" b="1" spc="-22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1800" spc="-40" dirty="0">
                <a:solidFill>
                  <a:srgbClr val="2D2B1F"/>
                </a:solidFill>
                <a:latin typeface="Georgia"/>
                <a:cs typeface="Georgia"/>
              </a:rPr>
              <a:t>Append</a:t>
            </a:r>
            <a:r>
              <a:rPr sz="1800" spc="-9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20" dirty="0">
                <a:solidFill>
                  <a:srgbClr val="2D2B1F"/>
                </a:solidFill>
                <a:latin typeface="Georgia"/>
                <a:cs typeface="Georgia"/>
              </a:rPr>
              <a:t>list</a:t>
            </a:r>
            <a:r>
              <a:rPr sz="1800" spc="-6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30" dirty="0">
                <a:solidFill>
                  <a:srgbClr val="2D2B1F"/>
                </a:solidFill>
                <a:latin typeface="Georgia"/>
                <a:cs typeface="Georgia"/>
              </a:rPr>
              <a:t>items</a:t>
            </a:r>
            <a:r>
              <a:rPr sz="1800" spc="9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1800" spc="-55" dirty="0">
                <a:solidFill>
                  <a:srgbClr val="2D2B1F"/>
                </a:solidFill>
                <a:latin typeface="Georgia"/>
                <a:cs typeface="Georgia"/>
              </a:rPr>
              <a:t>&lt;/button&gt;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1800" spc="-60" dirty="0">
                <a:solidFill>
                  <a:srgbClr val="2D2B1F"/>
                </a:solidFill>
                <a:latin typeface="Georgia"/>
                <a:cs typeface="Georgia"/>
              </a:rPr>
              <a:t>&lt;/body&gt;&lt;/html&gt;</a:t>
            </a:r>
            <a:endParaRPr sz="1800">
              <a:latin typeface="Georgia"/>
              <a:cs typeface="Georgi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29528" y="2700527"/>
            <a:ext cx="2525395" cy="4157979"/>
            <a:chOff x="6129528" y="2700527"/>
            <a:chExt cx="2525395" cy="415797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9528" y="2700527"/>
              <a:ext cx="2493264" cy="20101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600" y="2895599"/>
              <a:ext cx="1905000" cy="14220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90488" y="4834124"/>
              <a:ext cx="2464308" cy="202387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5814" y="5029250"/>
              <a:ext cx="1876424" cy="15114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010400" y="4317619"/>
              <a:ext cx="313690" cy="711835"/>
            </a:xfrm>
            <a:custGeom>
              <a:avLst/>
              <a:gdLst/>
              <a:ahLst/>
              <a:cxnLst/>
              <a:rect l="l" t="t" r="r" b="b"/>
              <a:pathLst>
                <a:path w="313690" h="711835">
                  <a:moveTo>
                    <a:pt x="235203" y="0"/>
                  </a:moveTo>
                  <a:lnTo>
                    <a:pt x="78358" y="0"/>
                  </a:lnTo>
                  <a:lnTo>
                    <a:pt x="78358" y="554735"/>
                  </a:lnTo>
                  <a:lnTo>
                    <a:pt x="0" y="554735"/>
                  </a:lnTo>
                  <a:lnTo>
                    <a:pt x="156845" y="711580"/>
                  </a:lnTo>
                  <a:lnTo>
                    <a:pt x="313690" y="554735"/>
                  </a:lnTo>
                  <a:lnTo>
                    <a:pt x="235203" y="554735"/>
                  </a:lnTo>
                  <a:lnTo>
                    <a:pt x="235203" y="0"/>
                  </a:lnTo>
                  <a:close/>
                </a:path>
              </a:pathLst>
            </a:custGeom>
            <a:solidFill>
              <a:srgbClr val="A9A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010400" y="4317619"/>
              <a:ext cx="313690" cy="711835"/>
            </a:xfrm>
            <a:custGeom>
              <a:avLst/>
              <a:gdLst/>
              <a:ahLst/>
              <a:cxnLst/>
              <a:rect l="l" t="t" r="r" b="b"/>
              <a:pathLst>
                <a:path w="313690" h="711835">
                  <a:moveTo>
                    <a:pt x="0" y="554735"/>
                  </a:moveTo>
                  <a:lnTo>
                    <a:pt x="78358" y="554735"/>
                  </a:lnTo>
                  <a:lnTo>
                    <a:pt x="78358" y="0"/>
                  </a:lnTo>
                  <a:lnTo>
                    <a:pt x="235203" y="0"/>
                  </a:lnTo>
                  <a:lnTo>
                    <a:pt x="235203" y="554735"/>
                  </a:lnTo>
                  <a:lnTo>
                    <a:pt x="313690" y="554735"/>
                  </a:lnTo>
                  <a:lnTo>
                    <a:pt x="156845" y="711580"/>
                  </a:lnTo>
                  <a:lnTo>
                    <a:pt x="0" y="554735"/>
                  </a:lnTo>
                  <a:close/>
                </a:path>
              </a:pathLst>
            </a:custGeom>
            <a:ln w="25400">
              <a:solidFill>
                <a:srgbClr val="7978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499228" y="4501642"/>
            <a:ext cx="2268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solidFill>
                  <a:srgbClr val="2D2B1F"/>
                </a:solidFill>
                <a:latin typeface="Arial"/>
                <a:cs typeface="Arial"/>
              </a:rPr>
              <a:t>A</a:t>
            </a:r>
            <a:r>
              <a:rPr sz="1800" b="1" spc="-85" dirty="0">
                <a:solidFill>
                  <a:srgbClr val="2D2B1F"/>
                </a:solidFill>
                <a:latin typeface="Arial"/>
                <a:cs typeface="Arial"/>
              </a:rPr>
              <a:t>f</a:t>
            </a:r>
            <a:r>
              <a:rPr sz="1800" b="1" spc="-75" dirty="0">
                <a:solidFill>
                  <a:srgbClr val="2D2B1F"/>
                </a:solidFill>
                <a:latin typeface="Arial"/>
                <a:cs typeface="Arial"/>
              </a:rPr>
              <a:t>t</a:t>
            </a:r>
            <a:r>
              <a:rPr sz="1800" b="1" spc="-85" dirty="0">
                <a:solidFill>
                  <a:srgbClr val="2D2B1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2D2B1F"/>
                </a:solidFill>
                <a:latin typeface="Arial"/>
                <a:cs typeface="Arial"/>
              </a:rPr>
              <a:t>r</a:t>
            </a:r>
            <a:r>
              <a:rPr sz="1800" b="1" spc="-110" dirty="0">
                <a:solidFill>
                  <a:srgbClr val="2D2B1F"/>
                </a:solidFill>
                <a:latin typeface="Arial"/>
                <a:cs typeface="Arial"/>
              </a:rPr>
              <a:t> </a:t>
            </a:r>
            <a:r>
              <a:rPr sz="1800" b="1" spc="-180" dirty="0">
                <a:solidFill>
                  <a:srgbClr val="2D2B1F"/>
                </a:solidFill>
                <a:latin typeface="Arial"/>
                <a:cs typeface="Arial"/>
              </a:rPr>
              <a:t>C</a:t>
            </a:r>
            <a:r>
              <a:rPr sz="1800" b="1" spc="-165" dirty="0">
                <a:solidFill>
                  <a:srgbClr val="2D2B1F"/>
                </a:solidFill>
                <a:latin typeface="Arial"/>
                <a:cs typeface="Arial"/>
              </a:rPr>
              <a:t>li</a:t>
            </a:r>
            <a:r>
              <a:rPr sz="1800" b="1" spc="-180" dirty="0">
                <a:solidFill>
                  <a:srgbClr val="2D2B1F"/>
                </a:solidFill>
                <a:latin typeface="Arial"/>
                <a:cs typeface="Arial"/>
              </a:rPr>
              <a:t>ck</a:t>
            </a:r>
            <a:r>
              <a:rPr sz="1800" b="1" spc="-165" dirty="0">
                <a:solidFill>
                  <a:srgbClr val="2D2B1F"/>
                </a:solidFill>
                <a:latin typeface="Arial"/>
                <a:cs typeface="Arial"/>
              </a:rPr>
              <a:t>in</a:t>
            </a:r>
            <a:r>
              <a:rPr sz="1800" b="1" dirty="0">
                <a:solidFill>
                  <a:srgbClr val="2D2B1F"/>
                </a:solidFill>
                <a:latin typeface="Arial"/>
                <a:cs typeface="Arial"/>
              </a:rPr>
              <a:t>g</a:t>
            </a:r>
            <a:r>
              <a:rPr sz="1800" b="1" spc="-315" dirty="0">
                <a:solidFill>
                  <a:srgbClr val="2D2B1F"/>
                </a:solidFill>
                <a:latin typeface="Arial"/>
                <a:cs typeface="Arial"/>
              </a:rPr>
              <a:t> </a:t>
            </a:r>
            <a:r>
              <a:rPr sz="1800" b="1" spc="-130" dirty="0">
                <a:solidFill>
                  <a:srgbClr val="2D2B1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2D2B1F"/>
                </a:solidFill>
                <a:latin typeface="Arial"/>
                <a:cs typeface="Arial"/>
              </a:rPr>
              <a:t>n</a:t>
            </a:r>
            <a:r>
              <a:rPr sz="1800" b="1" spc="-280" dirty="0">
                <a:solidFill>
                  <a:srgbClr val="2D2B1F"/>
                </a:solidFill>
                <a:latin typeface="Arial"/>
                <a:cs typeface="Arial"/>
              </a:rPr>
              <a:t> </a:t>
            </a:r>
            <a:r>
              <a:rPr sz="1800" b="1" spc="-95" dirty="0">
                <a:solidFill>
                  <a:srgbClr val="2D2B1F"/>
                </a:solidFill>
                <a:latin typeface="Arial"/>
                <a:cs typeface="Arial"/>
              </a:rPr>
              <a:t>bu</a:t>
            </a:r>
            <a:r>
              <a:rPr sz="1800" b="1" spc="-100" dirty="0">
                <a:solidFill>
                  <a:srgbClr val="2D2B1F"/>
                </a:solidFill>
                <a:latin typeface="Arial"/>
                <a:cs typeface="Arial"/>
              </a:rPr>
              <a:t>tt</a:t>
            </a:r>
            <a:r>
              <a:rPr sz="1800" b="1" spc="-95" dirty="0">
                <a:solidFill>
                  <a:srgbClr val="2D2B1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2D2B1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735584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85" dirty="0"/>
              <a:t>j</a:t>
            </a:r>
            <a:r>
              <a:rPr spc="-190" dirty="0"/>
              <a:t>Quer</a:t>
            </a:r>
            <a:r>
              <a:rPr spc="-5" dirty="0"/>
              <a:t>y</a:t>
            </a:r>
            <a:r>
              <a:rPr spc="-365" dirty="0"/>
              <a:t> </a:t>
            </a:r>
            <a:r>
              <a:rPr spc="-5" dirty="0"/>
              <a:t>-</a:t>
            </a:r>
            <a:r>
              <a:rPr spc="-395" dirty="0"/>
              <a:t> </a:t>
            </a:r>
            <a:r>
              <a:rPr spc="-229" dirty="0"/>
              <a:t>R</a:t>
            </a:r>
            <a:r>
              <a:rPr spc="-225" dirty="0"/>
              <a:t>em</a:t>
            </a:r>
            <a:r>
              <a:rPr spc="-229" dirty="0"/>
              <a:t>ov</a:t>
            </a:r>
            <a:r>
              <a:rPr spc="365" dirty="0"/>
              <a:t>e</a:t>
            </a:r>
            <a:r>
              <a:rPr spc="-204" dirty="0"/>
              <a:t>E</a:t>
            </a:r>
            <a:r>
              <a:rPr spc="-195" dirty="0"/>
              <a:t>l</a:t>
            </a:r>
            <a:r>
              <a:rPr spc="-200" dirty="0"/>
              <a:t>e</a:t>
            </a:r>
            <a:r>
              <a:rPr spc="-204" dirty="0"/>
              <a:t>m</a:t>
            </a:r>
            <a:r>
              <a:rPr spc="-200" dirty="0"/>
              <a:t>e</a:t>
            </a:r>
            <a:r>
              <a:rPr spc="-204" dirty="0"/>
              <a:t>nt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1892" y="1723135"/>
            <a:ext cx="8359775" cy="370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b="1" spc="-21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4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b="1" spc="-20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400" b="1" spc="-204" dirty="0">
                <a:solidFill>
                  <a:srgbClr val="2D2B1F"/>
                </a:solidFill>
                <a:latin typeface="Times New Roman"/>
                <a:cs typeface="Times New Roman"/>
              </a:rPr>
              <a:t>ov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b="1" spc="-2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400" b="1" spc="-130" dirty="0">
                <a:solidFill>
                  <a:srgbClr val="2D2B1F"/>
                </a:solidFill>
                <a:latin typeface="Times New Roman"/>
                <a:cs typeface="Times New Roman"/>
              </a:rPr>
              <a:t>leme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b="1" spc="-1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400" b="1" spc="-15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/</a:t>
            </a:r>
            <a:r>
              <a:rPr sz="24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400" b="1" spc="-135" dirty="0">
                <a:solidFill>
                  <a:srgbClr val="2D2B1F"/>
                </a:solidFill>
                <a:latin typeface="Times New Roman"/>
                <a:cs typeface="Times New Roman"/>
              </a:rPr>
              <a:t>o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b="1" spc="-130" dirty="0">
                <a:solidFill>
                  <a:srgbClr val="2D2B1F"/>
                </a:solidFill>
                <a:latin typeface="Times New Roman"/>
                <a:cs typeface="Times New Roman"/>
              </a:rPr>
              <a:t>te</a:t>
            </a:r>
            <a:r>
              <a:rPr sz="24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400" b="1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194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spc="-114" dirty="0">
                <a:solidFill>
                  <a:srgbClr val="2D2B1F"/>
                </a:solidFill>
                <a:latin typeface="Times New Roman"/>
                <a:cs typeface="Times New Roman"/>
              </a:rPr>
              <a:t>Toremove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80" dirty="0">
                <a:solidFill>
                  <a:srgbClr val="2D2B1F"/>
                </a:solidFill>
                <a:latin typeface="Times New Roman"/>
                <a:cs typeface="Times New Roman"/>
              </a:rPr>
              <a:t>elements</a:t>
            </a:r>
            <a:r>
              <a:rPr sz="2400" spc="-1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and</a:t>
            </a:r>
            <a:r>
              <a:rPr sz="2400" spc="-2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5" dirty="0">
                <a:solidFill>
                  <a:srgbClr val="2D2B1F"/>
                </a:solidFill>
                <a:latin typeface="Times New Roman"/>
                <a:cs typeface="Times New Roman"/>
              </a:rPr>
              <a:t>content,</a:t>
            </a:r>
            <a:r>
              <a:rPr sz="2400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40" dirty="0">
                <a:solidFill>
                  <a:srgbClr val="2D2B1F"/>
                </a:solidFill>
                <a:latin typeface="Times New Roman"/>
                <a:cs typeface="Times New Roman"/>
              </a:rPr>
              <a:t>there</a:t>
            </a:r>
            <a:r>
              <a:rPr sz="24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are</a:t>
            </a:r>
            <a:r>
              <a:rPr sz="24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65" dirty="0">
                <a:solidFill>
                  <a:srgbClr val="2D2B1F"/>
                </a:solidFill>
                <a:latin typeface="Times New Roman"/>
                <a:cs typeface="Times New Roman"/>
              </a:rPr>
              <a:t>mainly</a:t>
            </a:r>
            <a:r>
              <a:rPr sz="2400" spc="-13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D2B1F"/>
                </a:solidFill>
                <a:latin typeface="Times New Roman"/>
                <a:cs typeface="Times New Roman"/>
              </a:rPr>
              <a:t>two</a:t>
            </a:r>
            <a:r>
              <a:rPr sz="2400" spc="1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5" dirty="0">
                <a:solidFill>
                  <a:srgbClr val="2D2B1F"/>
                </a:solidFill>
                <a:latin typeface="Times New Roman"/>
                <a:cs typeface="Times New Roman"/>
              </a:rPr>
              <a:t>jQuery</a:t>
            </a:r>
            <a:r>
              <a:rPr sz="2400" spc="3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400" spc="-70" dirty="0">
                <a:solidFill>
                  <a:srgbClr val="2D2B1F"/>
                </a:solidFill>
                <a:latin typeface="Times New Roman"/>
                <a:cs typeface="Times New Roman"/>
              </a:rPr>
              <a:t>methods:</a:t>
            </a:r>
            <a:endParaRPr sz="2400">
              <a:latin typeface="Times New Roman"/>
              <a:cs typeface="Times New Roman"/>
            </a:endParaRPr>
          </a:p>
          <a:p>
            <a:pPr marL="538480" marR="560070" lvl="1" indent="-228600">
              <a:lnSpc>
                <a:spcPct val="150000"/>
              </a:lnSpc>
              <a:spcBef>
                <a:spcPts val="500"/>
              </a:spcBef>
              <a:buClr>
                <a:srgbClr val="9CBCBB"/>
              </a:buClr>
              <a:buFont typeface="Arial MT"/>
              <a:buChar char="•"/>
              <a:tabLst>
                <a:tab pos="538480" algn="l"/>
                <a:tab pos="7110730" algn="l"/>
              </a:tabLst>
            </a:pPr>
            <a:r>
              <a:rPr sz="2800" b="1" spc="-195" dirty="0">
                <a:solidFill>
                  <a:srgbClr val="2D2B1F"/>
                </a:solidFill>
                <a:latin typeface="Times New Roman"/>
                <a:cs typeface="Times New Roman"/>
              </a:rPr>
              <a:t>r</a:t>
            </a:r>
            <a:r>
              <a:rPr sz="28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b="1" spc="-140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b="1" spc="-135" dirty="0">
                <a:solidFill>
                  <a:srgbClr val="2D2B1F"/>
                </a:solidFill>
                <a:latin typeface="Times New Roman"/>
                <a:cs typeface="Times New Roman"/>
              </a:rPr>
              <a:t>ov</a:t>
            </a:r>
            <a:r>
              <a:rPr sz="2800" b="1" spc="-14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b="1" spc="-135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)</a:t>
            </a:r>
            <a:r>
              <a:rPr sz="2800" b="1" spc="-28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800" b="1" spc="-13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04" dirty="0">
                <a:solidFill>
                  <a:srgbClr val="2D2B1F"/>
                </a:solidFill>
                <a:latin typeface="Times New Roman"/>
                <a:cs typeface="Times New Roman"/>
              </a:rPr>
              <a:t>Re</a:t>
            </a:r>
            <a:r>
              <a:rPr sz="2800" spc="-21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195" dirty="0">
                <a:solidFill>
                  <a:srgbClr val="2D2B1F"/>
                </a:solidFill>
                <a:latin typeface="Times New Roman"/>
                <a:cs typeface="Times New Roman"/>
              </a:rPr>
              <a:t>ov</a:t>
            </a:r>
            <a:r>
              <a:rPr sz="2800" spc="-204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3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30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25" dirty="0">
                <a:solidFill>
                  <a:srgbClr val="2D2B1F"/>
                </a:solidFill>
                <a:latin typeface="Times New Roman"/>
                <a:cs typeface="Times New Roman"/>
              </a:rPr>
              <a:t>h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9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19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(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a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44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40" dirty="0">
                <a:solidFill>
                  <a:srgbClr val="2D2B1F"/>
                </a:solidFill>
                <a:latin typeface="Times New Roman"/>
                <a:cs typeface="Times New Roman"/>
              </a:rPr>
              <a:t>it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dirty="0">
                <a:solidFill>
                  <a:srgbClr val="2D2B1F"/>
                </a:solidFill>
                <a:latin typeface="Times New Roman"/>
                <a:cs typeface="Times New Roman"/>
              </a:rPr>
              <a:t>	</a:t>
            </a:r>
            <a:r>
              <a:rPr sz="2800" spc="-75" dirty="0">
                <a:solidFill>
                  <a:srgbClr val="2D2B1F"/>
                </a:solidFill>
                <a:latin typeface="Times New Roman"/>
                <a:cs typeface="Times New Roman"/>
              </a:rPr>
              <a:t>c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hil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  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elements)</a:t>
            </a:r>
            <a:endParaRPr sz="2800">
              <a:latin typeface="Times New Roman"/>
              <a:cs typeface="Times New Roman"/>
            </a:endParaRPr>
          </a:p>
          <a:p>
            <a:pPr marL="538480" marR="1588135" lvl="1" indent="-228600">
              <a:lnSpc>
                <a:spcPct val="150000"/>
              </a:lnSpc>
              <a:spcBef>
                <a:spcPts val="605"/>
              </a:spcBef>
              <a:buClr>
                <a:srgbClr val="9CBCBB"/>
              </a:buClr>
              <a:buFont typeface="Arial MT"/>
              <a:buChar char="•"/>
              <a:tabLst>
                <a:tab pos="538480" algn="l"/>
              </a:tabLst>
            </a:pPr>
            <a:r>
              <a:rPr sz="2800" b="1" spc="-95" dirty="0">
                <a:solidFill>
                  <a:srgbClr val="2D2B1F"/>
                </a:solidFill>
                <a:latin typeface="Times New Roman"/>
                <a:cs typeface="Times New Roman"/>
              </a:rPr>
              <a:t>empty()</a:t>
            </a:r>
            <a:r>
              <a:rPr sz="2800" b="1" spc="-2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b="1" spc="-5" dirty="0">
                <a:solidFill>
                  <a:srgbClr val="2D2B1F"/>
                </a:solidFill>
                <a:latin typeface="Times New Roman"/>
                <a:cs typeface="Times New Roman"/>
              </a:rPr>
              <a:t>-</a:t>
            </a:r>
            <a:r>
              <a:rPr sz="2800" b="1" spc="-1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75" dirty="0">
                <a:solidFill>
                  <a:srgbClr val="2D2B1F"/>
                </a:solidFill>
                <a:latin typeface="Times New Roman"/>
                <a:cs typeface="Times New Roman"/>
              </a:rPr>
              <a:t>Removes</a:t>
            </a:r>
            <a:r>
              <a:rPr sz="2800" spc="-35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55" dirty="0">
                <a:solidFill>
                  <a:srgbClr val="2D2B1F"/>
                </a:solidFill>
                <a:latin typeface="Times New Roman"/>
                <a:cs typeface="Times New Roman"/>
              </a:rPr>
              <a:t>child</a:t>
            </a:r>
            <a:r>
              <a:rPr sz="2800" spc="-1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80" dirty="0">
                <a:solidFill>
                  <a:srgbClr val="2D2B1F"/>
                </a:solidFill>
                <a:latin typeface="Times New Roman"/>
                <a:cs typeface="Times New Roman"/>
              </a:rPr>
              <a:t>elements</a:t>
            </a:r>
            <a:r>
              <a:rPr sz="2800" spc="-22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2D2B1F"/>
                </a:solidFill>
                <a:latin typeface="Times New Roman"/>
                <a:cs typeface="Times New Roman"/>
              </a:rPr>
              <a:t>from</a:t>
            </a:r>
            <a:r>
              <a:rPr sz="2800" spc="-434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20" dirty="0">
                <a:solidFill>
                  <a:srgbClr val="2D2B1F"/>
                </a:solidFill>
                <a:latin typeface="Times New Roman"/>
                <a:cs typeface="Times New Roman"/>
              </a:rPr>
              <a:t>the </a:t>
            </a:r>
            <a:r>
              <a:rPr sz="2800" spc="-685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110" dirty="0">
                <a:solidFill>
                  <a:srgbClr val="2D2B1F"/>
                </a:solidFill>
                <a:latin typeface="Times New Roman"/>
                <a:cs typeface="Times New Roman"/>
              </a:rPr>
              <a:t>s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ec</a:t>
            </a:r>
            <a:r>
              <a:rPr sz="2800" spc="-114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r>
              <a:rPr sz="2800" spc="-12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d</a:t>
            </a:r>
            <a:r>
              <a:rPr sz="2800" spc="-220" dirty="0">
                <a:solidFill>
                  <a:srgbClr val="2D2B1F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5" dirty="0">
                <a:solidFill>
                  <a:srgbClr val="2D2B1F"/>
                </a:solidFill>
                <a:latin typeface="Times New Roman"/>
                <a:cs typeface="Times New Roman"/>
              </a:rPr>
              <a:t>l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85" dirty="0">
                <a:solidFill>
                  <a:srgbClr val="2D2B1F"/>
                </a:solidFill>
                <a:latin typeface="Times New Roman"/>
                <a:cs typeface="Times New Roman"/>
              </a:rPr>
              <a:t>m</a:t>
            </a:r>
            <a:r>
              <a:rPr sz="2800" spc="-70" dirty="0">
                <a:solidFill>
                  <a:srgbClr val="2D2B1F"/>
                </a:solidFill>
                <a:latin typeface="Times New Roman"/>
                <a:cs typeface="Times New Roman"/>
              </a:rPr>
              <a:t>e</a:t>
            </a:r>
            <a:r>
              <a:rPr sz="2800" spc="-60" dirty="0">
                <a:solidFill>
                  <a:srgbClr val="2D2B1F"/>
                </a:solidFill>
                <a:latin typeface="Times New Roman"/>
                <a:cs typeface="Times New Roman"/>
              </a:rPr>
              <a:t>n</a:t>
            </a:r>
            <a:r>
              <a:rPr sz="2800" spc="-5" dirty="0">
                <a:solidFill>
                  <a:srgbClr val="2D2B1F"/>
                </a:solidFill>
                <a:latin typeface="Times New Roman"/>
                <a:cs typeface="Times New Roman"/>
              </a:rPr>
              <a:t>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4791" y="379475"/>
            <a:ext cx="2446019" cy="11216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507" y="517652"/>
            <a:ext cx="838771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180" dirty="0"/>
              <a:t>j</a:t>
            </a:r>
            <a:r>
              <a:rPr sz="4000" spc="-175" dirty="0"/>
              <a:t>Q</a:t>
            </a:r>
            <a:r>
              <a:rPr sz="4000" spc="-180" dirty="0"/>
              <a:t>uer</a:t>
            </a:r>
            <a:r>
              <a:rPr sz="4000" spc="-5" dirty="0"/>
              <a:t>y</a:t>
            </a:r>
            <a:r>
              <a:rPr sz="4000" spc="-285" dirty="0"/>
              <a:t> </a:t>
            </a:r>
            <a:r>
              <a:rPr sz="4000" spc="-130" dirty="0"/>
              <a:t>rem</a:t>
            </a:r>
            <a:r>
              <a:rPr sz="4000" spc="-120" dirty="0"/>
              <a:t>o</a:t>
            </a:r>
            <a:r>
              <a:rPr sz="4000" spc="-125" dirty="0"/>
              <a:t>v</a:t>
            </a:r>
            <a:r>
              <a:rPr sz="4000" spc="-130" dirty="0"/>
              <a:t>e</a:t>
            </a:r>
            <a:r>
              <a:rPr sz="4000" spc="-125" dirty="0"/>
              <a:t>(</a:t>
            </a:r>
            <a:r>
              <a:rPr sz="4000" spc="-5" dirty="0"/>
              <a:t>)</a:t>
            </a:r>
            <a:r>
              <a:rPr sz="4000" spc="-285" dirty="0"/>
              <a:t> </a:t>
            </a:r>
            <a:r>
              <a:rPr sz="4000" spc="-210" dirty="0"/>
              <a:t>M</a:t>
            </a:r>
            <a:r>
              <a:rPr sz="4000" spc="-215" dirty="0"/>
              <a:t>eth</a:t>
            </a:r>
            <a:r>
              <a:rPr sz="4000" spc="-204" dirty="0"/>
              <a:t>o</a:t>
            </a:r>
            <a:r>
              <a:rPr sz="4000" spc="-210" dirty="0"/>
              <a:t>d</a:t>
            </a:r>
            <a:r>
              <a:rPr sz="4000" spc="110" dirty="0"/>
              <a:t>-</a:t>
            </a:r>
            <a:r>
              <a:rPr sz="4000" spc="-210" dirty="0"/>
              <a:t>E</a:t>
            </a:r>
            <a:r>
              <a:rPr sz="4000" spc="-204" dirty="0"/>
              <a:t>x</a:t>
            </a:r>
            <a:r>
              <a:rPr sz="4000" spc="-215" dirty="0"/>
              <a:t>am</a:t>
            </a:r>
            <a:r>
              <a:rPr sz="4000" spc="-210" dirty="0"/>
              <a:t>pl</a:t>
            </a:r>
            <a:r>
              <a:rPr sz="4000" spc="-5" dirty="0"/>
              <a:t>e</a:t>
            </a:r>
            <a:endParaRPr sz="4000"/>
          </a:p>
        </p:txBody>
      </p:sp>
      <p:sp>
        <p:nvSpPr>
          <p:cNvPr id="4" name="object 4"/>
          <p:cNvSpPr txBox="1"/>
          <p:nvPr/>
        </p:nvSpPr>
        <p:spPr>
          <a:xfrm>
            <a:off x="649935" y="1587245"/>
            <a:ext cx="6296660" cy="2593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90" dirty="0">
                <a:solidFill>
                  <a:srgbClr val="2D2B1F"/>
                </a:solidFill>
                <a:latin typeface="Georgia"/>
                <a:cs typeface="Georgia"/>
              </a:rPr>
              <a:t>&lt;h</a:t>
            </a:r>
            <a:r>
              <a:rPr sz="2000" spc="-85" dirty="0">
                <a:solidFill>
                  <a:srgbClr val="2D2B1F"/>
                </a:solidFill>
                <a:latin typeface="Georgia"/>
                <a:cs typeface="Georgia"/>
              </a:rPr>
              <a:t>t</a:t>
            </a:r>
            <a:r>
              <a:rPr sz="2000" spc="-90" dirty="0">
                <a:solidFill>
                  <a:srgbClr val="2D2B1F"/>
                </a:solidFill>
                <a:latin typeface="Georgia"/>
                <a:cs typeface="Georgia"/>
              </a:rPr>
              <a:t>m</a:t>
            </a:r>
            <a:r>
              <a:rPr sz="2000" dirty="0">
                <a:solidFill>
                  <a:srgbClr val="2D2B1F"/>
                </a:solidFill>
                <a:latin typeface="Georgia"/>
                <a:cs typeface="Georgia"/>
              </a:rPr>
              <a:t>l</a:t>
            </a:r>
            <a:r>
              <a:rPr sz="2000" spc="-145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000" dirty="0">
                <a:solidFill>
                  <a:srgbClr val="2D2B1F"/>
                </a:solidFill>
                <a:latin typeface="Georgia"/>
                <a:cs typeface="Georgia"/>
              </a:rPr>
              <a:t>&gt;</a:t>
            </a:r>
            <a:r>
              <a:rPr sz="2000" spc="-20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000" spc="-90" dirty="0">
                <a:solidFill>
                  <a:srgbClr val="2D2B1F"/>
                </a:solidFill>
                <a:latin typeface="Georgia"/>
                <a:cs typeface="Georgia"/>
              </a:rPr>
              <a:t>&lt;h</a:t>
            </a:r>
            <a:r>
              <a:rPr sz="2000" spc="-85" dirty="0">
                <a:solidFill>
                  <a:srgbClr val="2D2B1F"/>
                </a:solidFill>
                <a:latin typeface="Georgia"/>
                <a:cs typeface="Georgia"/>
              </a:rPr>
              <a:t>e</a:t>
            </a:r>
            <a:r>
              <a:rPr sz="2000" spc="-90" dirty="0">
                <a:solidFill>
                  <a:srgbClr val="2D2B1F"/>
                </a:solidFill>
                <a:latin typeface="Georgia"/>
                <a:cs typeface="Georgia"/>
              </a:rPr>
              <a:t>a</a:t>
            </a:r>
            <a:r>
              <a:rPr sz="2000" spc="-85" dirty="0">
                <a:solidFill>
                  <a:srgbClr val="2D2B1F"/>
                </a:solidFill>
                <a:latin typeface="Georgia"/>
                <a:cs typeface="Georgia"/>
              </a:rPr>
              <a:t>d</a:t>
            </a:r>
            <a:r>
              <a:rPr sz="2000" dirty="0">
                <a:solidFill>
                  <a:srgbClr val="2D2B1F"/>
                </a:solidFill>
                <a:latin typeface="Georgia"/>
                <a:cs typeface="Georgia"/>
              </a:rPr>
              <a:t>&gt;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ts val="2345"/>
              </a:lnSpc>
              <a:spcBef>
                <a:spcPts val="105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45" dirty="0">
                <a:solidFill>
                  <a:srgbClr val="2D2B1F"/>
                </a:solidFill>
                <a:latin typeface="Georgia"/>
                <a:cs typeface="Georgia"/>
              </a:rPr>
              <a:t>&lt;script</a:t>
            </a:r>
            <a:r>
              <a:rPr sz="2000" spc="100" dirty="0">
                <a:solidFill>
                  <a:srgbClr val="2D2B1F"/>
                </a:solidFill>
                <a:latin typeface="Georgia"/>
                <a:cs typeface="Georgia"/>
              </a:rPr>
              <a:t> </a:t>
            </a:r>
            <a:r>
              <a:rPr sz="2000" spc="-45" dirty="0">
                <a:solidFill>
                  <a:srgbClr val="2D2B1F"/>
                </a:solidFill>
                <a:latin typeface="Georgia"/>
                <a:cs typeface="Georgia"/>
              </a:rPr>
              <a:t>src="https://code.jquery.com/jquery-1.10.2.js"&gt;</a:t>
            </a:r>
            <a:endParaRPr sz="2000">
              <a:latin typeface="Georgia"/>
              <a:cs typeface="Georgia"/>
            </a:endParaRPr>
          </a:p>
          <a:p>
            <a:pPr marL="241300">
              <a:lnSpc>
                <a:spcPts val="2345"/>
              </a:lnSpc>
            </a:pPr>
            <a:r>
              <a:rPr sz="2000" spc="-45" dirty="0">
                <a:solidFill>
                  <a:srgbClr val="2D2B1F"/>
                </a:solidFill>
                <a:latin typeface="Georgia"/>
                <a:cs typeface="Georgia"/>
              </a:rPr>
              <a:t>&lt;/script&gt;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55" dirty="0">
                <a:solidFill>
                  <a:srgbClr val="2D2B1F"/>
                </a:solidFill>
                <a:latin typeface="Georgia"/>
                <a:cs typeface="Georgia"/>
              </a:rPr>
              <a:t>&lt;/head&gt;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solidFill>
                  <a:srgbClr val="2D2B1F"/>
                </a:solidFill>
                <a:latin typeface="Georgia"/>
                <a:cs typeface="Georgia"/>
              </a:rPr>
              <a:t>&lt;body&gt;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50" dirty="0">
                <a:solidFill>
                  <a:srgbClr val="6E2E9F"/>
                </a:solidFill>
                <a:latin typeface="Georgia"/>
                <a:cs typeface="Georgia"/>
              </a:rPr>
              <a:t>&lt;p&gt;Hello&lt;/p&gt;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55" dirty="0">
                <a:solidFill>
                  <a:srgbClr val="6E2E9F"/>
                </a:solidFill>
                <a:latin typeface="Georgia"/>
                <a:cs typeface="Georgia"/>
              </a:rPr>
              <a:t>h</a:t>
            </a:r>
            <a:r>
              <a:rPr sz="2000" b="1" spc="-160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2000" b="1" spc="5" dirty="0">
                <a:solidFill>
                  <a:srgbClr val="6E2E9F"/>
                </a:solidFill>
                <a:latin typeface="Georgia"/>
                <a:cs typeface="Georgia"/>
              </a:rPr>
              <a:t>w</a:t>
            </a:r>
            <a:r>
              <a:rPr sz="2000" b="1" spc="-31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2000" b="1" spc="-130" dirty="0">
                <a:solidFill>
                  <a:srgbClr val="6E2E9F"/>
                </a:solidFill>
                <a:latin typeface="Georgia"/>
                <a:cs typeface="Georgia"/>
              </a:rPr>
              <a:t>a</a:t>
            </a:r>
            <a:r>
              <a:rPr sz="2000" b="1" spc="-120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2000" b="1" dirty="0">
                <a:solidFill>
                  <a:srgbClr val="6E2E9F"/>
                </a:solidFill>
                <a:latin typeface="Georgia"/>
                <a:cs typeface="Georgia"/>
              </a:rPr>
              <a:t>e</a:t>
            </a:r>
            <a:r>
              <a:rPr sz="2000" b="1" spc="-160" dirty="0">
                <a:solidFill>
                  <a:srgbClr val="6E2E9F"/>
                </a:solidFill>
                <a:latin typeface="Georgia"/>
                <a:cs typeface="Georgia"/>
              </a:rPr>
              <a:t> you</a:t>
            </a:r>
            <a:r>
              <a:rPr sz="2000" b="1" dirty="0">
                <a:solidFill>
                  <a:srgbClr val="6E2E9F"/>
                </a:solidFill>
                <a:latin typeface="Georgia"/>
                <a:cs typeface="Georgia"/>
              </a:rPr>
              <a:t>?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65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2000" b="1" spc="-155" dirty="0">
                <a:solidFill>
                  <a:srgbClr val="6E2E9F"/>
                </a:solidFill>
                <a:latin typeface="Georgia"/>
                <a:cs typeface="Georgia"/>
              </a:rPr>
              <a:t>b</a:t>
            </a:r>
            <a:r>
              <a:rPr sz="2000" b="1" spc="-160" dirty="0">
                <a:solidFill>
                  <a:srgbClr val="6E2E9F"/>
                </a:solidFill>
                <a:latin typeface="Georgia"/>
                <a:cs typeface="Georgia"/>
              </a:rPr>
              <a:t>u</a:t>
            </a:r>
            <a:r>
              <a:rPr sz="2000" b="1" spc="-165" dirty="0">
                <a:solidFill>
                  <a:srgbClr val="6E2E9F"/>
                </a:solidFill>
                <a:latin typeface="Georgia"/>
                <a:cs typeface="Georgia"/>
              </a:rPr>
              <a:t>tt</a:t>
            </a:r>
            <a:r>
              <a:rPr sz="2000" b="1" spc="-160" dirty="0">
                <a:solidFill>
                  <a:srgbClr val="6E2E9F"/>
                </a:solidFill>
                <a:latin typeface="Georgia"/>
                <a:cs typeface="Georgia"/>
              </a:rPr>
              <a:t>on</a:t>
            </a:r>
            <a:r>
              <a:rPr sz="2000" b="1" spc="-165" dirty="0">
                <a:solidFill>
                  <a:srgbClr val="6E2E9F"/>
                </a:solidFill>
                <a:latin typeface="Georgia"/>
                <a:cs typeface="Georgia"/>
              </a:rPr>
              <a:t>&gt;</a:t>
            </a:r>
            <a:r>
              <a:rPr sz="2000" b="1" spc="-160" dirty="0">
                <a:solidFill>
                  <a:srgbClr val="6E2E9F"/>
                </a:solidFill>
                <a:latin typeface="Georgia"/>
                <a:cs typeface="Georgia"/>
              </a:rPr>
              <a:t>R</a:t>
            </a:r>
            <a:r>
              <a:rPr sz="2000" b="1" spc="-165" dirty="0">
                <a:solidFill>
                  <a:srgbClr val="6E2E9F"/>
                </a:solidFill>
                <a:latin typeface="Georgia"/>
                <a:cs typeface="Georgia"/>
              </a:rPr>
              <a:t>e</a:t>
            </a:r>
            <a:r>
              <a:rPr sz="2000" b="1" spc="-155" dirty="0">
                <a:solidFill>
                  <a:srgbClr val="6E2E9F"/>
                </a:solidFill>
                <a:latin typeface="Georgia"/>
                <a:cs typeface="Georgia"/>
              </a:rPr>
              <a:t>m</a:t>
            </a:r>
            <a:r>
              <a:rPr sz="2000" b="1" spc="-160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2000" b="1" spc="-155" dirty="0">
                <a:solidFill>
                  <a:srgbClr val="6E2E9F"/>
                </a:solidFill>
                <a:latin typeface="Georgia"/>
                <a:cs typeface="Georgia"/>
              </a:rPr>
              <a:t>v</a:t>
            </a:r>
            <a:r>
              <a:rPr sz="2000" b="1" dirty="0">
                <a:solidFill>
                  <a:srgbClr val="6E2E9F"/>
                </a:solidFill>
                <a:latin typeface="Georgia"/>
                <a:cs typeface="Georgia"/>
              </a:rPr>
              <a:t>e</a:t>
            </a:r>
            <a:r>
              <a:rPr sz="2000" b="1" spc="-300" dirty="0">
                <a:solidFill>
                  <a:srgbClr val="6E2E9F"/>
                </a:solidFill>
                <a:latin typeface="Georgia"/>
                <a:cs typeface="Georgia"/>
              </a:rPr>
              <a:t> </a:t>
            </a:r>
            <a:r>
              <a:rPr sz="2000" b="1" spc="-125" dirty="0">
                <a:solidFill>
                  <a:srgbClr val="6E2E9F"/>
                </a:solidFill>
                <a:latin typeface="Georgia"/>
                <a:cs typeface="Georgia"/>
              </a:rPr>
              <a:t>&lt;</a:t>
            </a:r>
            <a:r>
              <a:rPr sz="2000" b="1" spc="-120" dirty="0">
                <a:solidFill>
                  <a:srgbClr val="6E2E9F"/>
                </a:solidFill>
                <a:latin typeface="Georgia"/>
                <a:cs typeface="Georgia"/>
              </a:rPr>
              <a:t>/b</a:t>
            </a:r>
            <a:r>
              <a:rPr sz="2000" b="1" spc="-135" dirty="0">
                <a:solidFill>
                  <a:srgbClr val="6E2E9F"/>
                </a:solidFill>
                <a:latin typeface="Georgia"/>
                <a:cs typeface="Georgia"/>
              </a:rPr>
              <a:t>u</a:t>
            </a:r>
            <a:r>
              <a:rPr sz="2000" b="1" spc="-130" dirty="0">
                <a:solidFill>
                  <a:srgbClr val="6E2E9F"/>
                </a:solidFill>
                <a:latin typeface="Georgia"/>
                <a:cs typeface="Georgia"/>
              </a:rPr>
              <a:t>tt</a:t>
            </a:r>
            <a:r>
              <a:rPr sz="2000" b="1" spc="-125" dirty="0">
                <a:solidFill>
                  <a:srgbClr val="6E2E9F"/>
                </a:solidFill>
                <a:latin typeface="Georgia"/>
                <a:cs typeface="Georgia"/>
              </a:rPr>
              <a:t>o</a:t>
            </a:r>
            <a:r>
              <a:rPr sz="2000" b="1" spc="-135" dirty="0">
                <a:solidFill>
                  <a:srgbClr val="6E2E9F"/>
                </a:solidFill>
                <a:latin typeface="Georgia"/>
                <a:cs typeface="Georgia"/>
              </a:rPr>
              <a:t>n</a:t>
            </a:r>
            <a:r>
              <a:rPr sz="2000" b="1" dirty="0">
                <a:solidFill>
                  <a:srgbClr val="6E2E9F"/>
                </a:solidFill>
                <a:latin typeface="Georgia"/>
                <a:cs typeface="Georgia"/>
              </a:rPr>
              <a:t>&gt;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9935" y="4184370"/>
            <a:ext cx="3756025" cy="200850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&lt;script&gt;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$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(</a:t>
            </a:r>
            <a:r>
              <a:rPr sz="2000" b="1" spc="-28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000" b="1" spc="-150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2000" b="1" spc="-145" dirty="0">
                <a:solidFill>
                  <a:srgbClr val="001F5F"/>
                </a:solidFill>
                <a:latin typeface="Georgia"/>
                <a:cs typeface="Georgia"/>
              </a:rPr>
              <a:t>bu</a:t>
            </a:r>
            <a:r>
              <a:rPr sz="2000" b="1" spc="-150" dirty="0">
                <a:solidFill>
                  <a:srgbClr val="001F5F"/>
                </a:solidFill>
                <a:latin typeface="Georgia"/>
                <a:cs typeface="Georgia"/>
              </a:rPr>
              <a:t>tton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2000" b="1" spc="-28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).c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l</a:t>
            </a: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i</a:t>
            </a: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c</a:t>
            </a:r>
            <a:r>
              <a:rPr sz="2000" b="1" spc="-114" dirty="0">
                <a:solidFill>
                  <a:srgbClr val="001F5F"/>
                </a:solidFill>
                <a:latin typeface="Georgia"/>
                <a:cs typeface="Georgia"/>
              </a:rPr>
              <a:t>k</a:t>
            </a: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(fu</a:t>
            </a: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n</a:t>
            </a: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c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t</a:t>
            </a: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ion</a:t>
            </a:r>
            <a:r>
              <a:rPr sz="2000" b="1" spc="-120" dirty="0">
                <a:solidFill>
                  <a:srgbClr val="001F5F"/>
                </a:solidFill>
                <a:latin typeface="Georgia"/>
                <a:cs typeface="Georgia"/>
              </a:rPr>
              <a:t>(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)</a:t>
            </a: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{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209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$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(</a:t>
            </a:r>
            <a:r>
              <a:rPr sz="2000" b="1" spc="-28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000" b="1" spc="-185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2000" b="1" spc="-180" dirty="0">
                <a:solidFill>
                  <a:srgbClr val="001F5F"/>
                </a:solidFill>
                <a:latin typeface="Georgia"/>
                <a:cs typeface="Georgia"/>
              </a:rPr>
              <a:t>p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"</a:t>
            </a:r>
            <a:r>
              <a:rPr sz="2000" b="1" spc="-190" dirty="0">
                <a:solidFill>
                  <a:srgbClr val="001F5F"/>
                </a:solidFill>
                <a:latin typeface="Georgia"/>
                <a:cs typeface="Georgia"/>
              </a:rPr>
              <a:t> </a:t>
            </a:r>
            <a:r>
              <a:rPr sz="2000" b="1" spc="-130" dirty="0">
                <a:solidFill>
                  <a:srgbClr val="001F5F"/>
                </a:solidFill>
                <a:latin typeface="Georgia"/>
                <a:cs typeface="Georgia"/>
              </a:rPr>
              <a:t>)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.r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000" b="1" spc="-125" dirty="0">
                <a:solidFill>
                  <a:srgbClr val="001F5F"/>
                </a:solidFill>
                <a:latin typeface="Georgia"/>
                <a:cs typeface="Georgia"/>
              </a:rPr>
              <a:t>m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o</a:t>
            </a:r>
            <a:r>
              <a:rPr sz="2000" b="1" spc="-135" dirty="0">
                <a:solidFill>
                  <a:srgbClr val="001F5F"/>
                </a:solidFill>
                <a:latin typeface="Georgia"/>
                <a:cs typeface="Georgia"/>
              </a:rPr>
              <a:t>v</a:t>
            </a:r>
            <a:r>
              <a:rPr sz="2000" b="1" spc="-155" dirty="0">
                <a:solidFill>
                  <a:srgbClr val="001F5F"/>
                </a:solidFill>
                <a:latin typeface="Georgia"/>
                <a:cs typeface="Georgia"/>
              </a:rPr>
              <a:t>e</a:t>
            </a:r>
            <a:r>
              <a:rPr sz="2000" b="1" spc="-140" dirty="0">
                <a:solidFill>
                  <a:srgbClr val="001F5F"/>
                </a:solidFill>
                <a:latin typeface="Georgia"/>
                <a:cs typeface="Georgia"/>
              </a:rPr>
              <a:t>()</a:t>
            </a:r>
            <a:r>
              <a:rPr sz="2000" b="1" dirty="0">
                <a:solidFill>
                  <a:srgbClr val="001F5F"/>
                </a:solidFill>
                <a:latin typeface="Georgia"/>
                <a:cs typeface="Georgia"/>
              </a:rPr>
              <a:t>;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19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05" dirty="0">
                <a:solidFill>
                  <a:srgbClr val="001F5F"/>
                </a:solidFill>
                <a:latin typeface="Georgia"/>
                <a:cs typeface="Georgia"/>
              </a:rPr>
              <a:t>});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204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b="1" spc="-110" dirty="0">
                <a:solidFill>
                  <a:srgbClr val="001F5F"/>
                </a:solidFill>
                <a:latin typeface="Georgia"/>
                <a:cs typeface="Georgia"/>
              </a:rPr>
              <a:t>&lt;/script&gt;</a:t>
            </a:r>
            <a:endParaRPr sz="2000">
              <a:latin typeface="Georgia"/>
              <a:cs typeface="Georgia"/>
            </a:endParaRPr>
          </a:p>
          <a:p>
            <a:pPr marL="241300" indent="-228600">
              <a:lnSpc>
                <a:spcPct val="100000"/>
              </a:lnSpc>
              <a:spcBef>
                <a:spcPts val="200"/>
              </a:spcBef>
              <a:buClr>
                <a:srgbClr val="A9A37A"/>
              </a:buClr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70" dirty="0">
                <a:solidFill>
                  <a:srgbClr val="2D2B1F"/>
                </a:solidFill>
                <a:latin typeface="Georgia"/>
                <a:cs typeface="Georgia"/>
              </a:rPr>
              <a:t>&lt;/body&gt;&lt;/html&gt;</a:t>
            </a:r>
            <a:endParaRPr sz="2000">
              <a:latin typeface="Georgia"/>
              <a:cs typeface="Georg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58128" y="2395727"/>
            <a:ext cx="2265045" cy="3884929"/>
            <a:chOff x="6358128" y="2395727"/>
            <a:chExt cx="2265045" cy="3884929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58128" y="2395727"/>
              <a:ext cx="2264664" cy="20756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200" y="2590799"/>
              <a:ext cx="1676400" cy="14876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8732" y="4681727"/>
              <a:ext cx="2004060" cy="15986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14439" y="4876800"/>
              <a:ext cx="1415160" cy="101081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369683" y="4078477"/>
              <a:ext cx="304800" cy="798830"/>
            </a:xfrm>
            <a:custGeom>
              <a:avLst/>
              <a:gdLst/>
              <a:ahLst/>
              <a:cxnLst/>
              <a:rect l="l" t="t" r="r" b="b"/>
              <a:pathLst>
                <a:path w="304800" h="798829">
                  <a:moveTo>
                    <a:pt x="228600" y="0"/>
                  </a:moveTo>
                  <a:lnTo>
                    <a:pt x="76200" y="0"/>
                  </a:lnTo>
                  <a:lnTo>
                    <a:pt x="76200" y="645922"/>
                  </a:lnTo>
                  <a:lnTo>
                    <a:pt x="0" y="645922"/>
                  </a:lnTo>
                  <a:lnTo>
                    <a:pt x="152400" y="798322"/>
                  </a:lnTo>
                  <a:lnTo>
                    <a:pt x="304800" y="645922"/>
                  </a:lnTo>
                  <a:lnTo>
                    <a:pt x="228600" y="645922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A9A37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69683" y="4078477"/>
              <a:ext cx="304800" cy="798830"/>
            </a:xfrm>
            <a:custGeom>
              <a:avLst/>
              <a:gdLst/>
              <a:ahLst/>
              <a:cxnLst/>
              <a:rect l="l" t="t" r="r" b="b"/>
              <a:pathLst>
                <a:path w="304800" h="798829">
                  <a:moveTo>
                    <a:pt x="0" y="645922"/>
                  </a:moveTo>
                  <a:lnTo>
                    <a:pt x="76200" y="645922"/>
                  </a:lnTo>
                  <a:lnTo>
                    <a:pt x="76200" y="0"/>
                  </a:lnTo>
                  <a:lnTo>
                    <a:pt x="228600" y="0"/>
                  </a:lnTo>
                  <a:lnTo>
                    <a:pt x="228600" y="645922"/>
                  </a:lnTo>
                  <a:lnTo>
                    <a:pt x="304800" y="645922"/>
                  </a:lnTo>
                  <a:lnTo>
                    <a:pt x="152400" y="798322"/>
                  </a:lnTo>
                  <a:lnTo>
                    <a:pt x="0" y="645922"/>
                  </a:lnTo>
                  <a:close/>
                </a:path>
              </a:pathLst>
            </a:custGeom>
            <a:ln w="25398">
              <a:solidFill>
                <a:srgbClr val="7978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804409" y="4316983"/>
            <a:ext cx="2270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solidFill>
                  <a:srgbClr val="2D2B1F"/>
                </a:solidFill>
                <a:latin typeface="Arial"/>
                <a:cs typeface="Arial"/>
              </a:rPr>
              <a:t>A</a:t>
            </a:r>
            <a:r>
              <a:rPr sz="1800" b="1" spc="-85" dirty="0">
                <a:solidFill>
                  <a:srgbClr val="2D2B1F"/>
                </a:solidFill>
                <a:latin typeface="Arial"/>
                <a:cs typeface="Arial"/>
              </a:rPr>
              <a:t>f</a:t>
            </a:r>
            <a:r>
              <a:rPr sz="1800" b="1" spc="-75" dirty="0">
                <a:solidFill>
                  <a:srgbClr val="2D2B1F"/>
                </a:solidFill>
                <a:latin typeface="Arial"/>
                <a:cs typeface="Arial"/>
              </a:rPr>
              <a:t>t</a:t>
            </a:r>
            <a:r>
              <a:rPr sz="1800" b="1" spc="-85" dirty="0">
                <a:solidFill>
                  <a:srgbClr val="2D2B1F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2D2B1F"/>
                </a:solidFill>
                <a:latin typeface="Arial"/>
                <a:cs typeface="Arial"/>
              </a:rPr>
              <a:t>r</a:t>
            </a:r>
            <a:r>
              <a:rPr sz="1800" b="1" spc="-110" dirty="0">
                <a:solidFill>
                  <a:srgbClr val="2D2B1F"/>
                </a:solidFill>
                <a:latin typeface="Arial"/>
                <a:cs typeface="Arial"/>
              </a:rPr>
              <a:t> </a:t>
            </a:r>
            <a:r>
              <a:rPr sz="1800" b="1" spc="-180" dirty="0">
                <a:solidFill>
                  <a:srgbClr val="2D2B1F"/>
                </a:solidFill>
                <a:latin typeface="Arial"/>
                <a:cs typeface="Arial"/>
              </a:rPr>
              <a:t>C</a:t>
            </a:r>
            <a:r>
              <a:rPr sz="1800" b="1" spc="-165" dirty="0">
                <a:solidFill>
                  <a:srgbClr val="2D2B1F"/>
                </a:solidFill>
                <a:latin typeface="Arial"/>
                <a:cs typeface="Arial"/>
              </a:rPr>
              <a:t>li</a:t>
            </a:r>
            <a:r>
              <a:rPr sz="1800" b="1" spc="-180" dirty="0">
                <a:solidFill>
                  <a:srgbClr val="2D2B1F"/>
                </a:solidFill>
                <a:latin typeface="Arial"/>
                <a:cs typeface="Arial"/>
              </a:rPr>
              <a:t>ck</a:t>
            </a:r>
            <a:r>
              <a:rPr sz="1800" b="1" spc="-165" dirty="0">
                <a:solidFill>
                  <a:srgbClr val="2D2B1F"/>
                </a:solidFill>
                <a:latin typeface="Arial"/>
                <a:cs typeface="Arial"/>
              </a:rPr>
              <a:t>in</a:t>
            </a:r>
            <a:r>
              <a:rPr sz="1800" b="1" dirty="0">
                <a:solidFill>
                  <a:srgbClr val="2D2B1F"/>
                </a:solidFill>
                <a:latin typeface="Arial"/>
                <a:cs typeface="Arial"/>
              </a:rPr>
              <a:t>g</a:t>
            </a:r>
            <a:r>
              <a:rPr sz="1800" b="1" spc="-320" dirty="0">
                <a:solidFill>
                  <a:srgbClr val="2D2B1F"/>
                </a:solidFill>
                <a:latin typeface="Arial"/>
                <a:cs typeface="Arial"/>
              </a:rPr>
              <a:t> </a:t>
            </a:r>
            <a:r>
              <a:rPr sz="1800" b="1" spc="-130" dirty="0">
                <a:solidFill>
                  <a:srgbClr val="2D2B1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2D2B1F"/>
                </a:solidFill>
                <a:latin typeface="Arial"/>
                <a:cs typeface="Arial"/>
              </a:rPr>
              <a:t>n</a:t>
            </a:r>
            <a:r>
              <a:rPr sz="1800" b="1" spc="-270" dirty="0">
                <a:solidFill>
                  <a:srgbClr val="2D2B1F"/>
                </a:solidFill>
                <a:latin typeface="Arial"/>
                <a:cs typeface="Arial"/>
              </a:rPr>
              <a:t> </a:t>
            </a:r>
            <a:r>
              <a:rPr sz="1800" b="1" spc="-95" dirty="0">
                <a:solidFill>
                  <a:srgbClr val="2D2B1F"/>
                </a:solidFill>
                <a:latin typeface="Arial"/>
                <a:cs typeface="Arial"/>
              </a:rPr>
              <a:t>bu</a:t>
            </a:r>
            <a:r>
              <a:rPr sz="1800" b="1" spc="-100" dirty="0">
                <a:solidFill>
                  <a:srgbClr val="2D2B1F"/>
                </a:solidFill>
                <a:latin typeface="Arial"/>
                <a:cs typeface="Arial"/>
              </a:rPr>
              <a:t>tt</a:t>
            </a:r>
            <a:r>
              <a:rPr sz="1800" b="1" spc="-95" dirty="0">
                <a:solidFill>
                  <a:srgbClr val="2D2B1F"/>
                </a:solidFill>
                <a:latin typeface="Arial"/>
                <a:cs typeface="Arial"/>
              </a:rPr>
              <a:t>o</a:t>
            </a:r>
            <a:r>
              <a:rPr sz="1800" b="1" dirty="0">
                <a:solidFill>
                  <a:srgbClr val="2D2B1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635" y="448767"/>
            <a:ext cx="3165475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7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535" y="1503934"/>
            <a:ext cx="7423784" cy="4277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i="1" u="heavy" spc="-170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rebuchet MS"/>
                <a:cs typeface="Trebuchet MS"/>
                <a:hlinkClick r:id="rId2"/>
              </a:rPr>
              <a:t>https://www.slideshare.net/rakhithota/js-ppt</a:t>
            </a:r>
            <a:endParaRPr sz="2400">
              <a:latin typeface="Trebuchet MS"/>
              <a:cs typeface="Trebuchet MS"/>
            </a:endParaRPr>
          </a:p>
          <a:p>
            <a:pPr marL="241300" marR="5715" indent="-228600">
              <a:lnSpc>
                <a:spcPts val="2700"/>
              </a:lnSpc>
              <a:spcBef>
                <a:spcPts val="359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i="1" u="heavy" spc="-160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rebuchet MS"/>
                <a:cs typeface="Trebuchet MS"/>
                <a:hlinkClick r:id="rId3"/>
              </a:rPr>
              <a:t>https://www.tutorialspoint.com/javascript/javascript_quic </a:t>
            </a:r>
            <a:r>
              <a:rPr sz="2400" i="1" spc="-710" dirty="0">
                <a:solidFill>
                  <a:srgbClr val="D25612"/>
                </a:solidFill>
                <a:latin typeface="Trebuchet MS"/>
                <a:cs typeface="Trebuchet MS"/>
              </a:rPr>
              <a:t> </a:t>
            </a:r>
            <a:r>
              <a:rPr sz="2400" i="1" u="heavy" spc="-130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rebuchet MS"/>
                <a:cs typeface="Trebuchet MS"/>
                <a:hlinkClick r:id="rId3"/>
              </a:rPr>
              <a:t>k_guide.htm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i="1" u="heavy" spc="-16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rebuchet MS"/>
                <a:cs typeface="Trebuchet MS"/>
                <a:hlinkClick r:id="rId4"/>
              </a:rPr>
              <a:t>https://www.w3schools.com/js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A9A37A"/>
              </a:buClr>
              <a:buFont typeface="Arial MT"/>
              <a:buChar char="•"/>
              <a:tabLst>
                <a:tab pos="241300" algn="l"/>
              </a:tabLst>
            </a:pPr>
            <a:r>
              <a:rPr sz="2400" i="1" u="heavy" spc="-15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rebuchet MS"/>
                <a:cs typeface="Trebuchet MS"/>
                <a:hlinkClick r:id="rId5"/>
              </a:rPr>
              <a:t>https://www.w3schools.com/js/js_htmldom.asp</a:t>
            </a:r>
            <a:endParaRPr sz="2400">
              <a:latin typeface="Trebuchet MS"/>
              <a:cs typeface="Trebuchet MS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u="heavy" spc="-70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Arial MT"/>
                <a:cs typeface="Arial MT"/>
                <a:hlinkClick r:id="rId6"/>
              </a:rPr>
              <a:t>https://developer.mozilla.org/fr/docs/DOM_Levels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30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u="heavy" spc="-80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Arial MT"/>
                <a:cs typeface="Arial MT"/>
                <a:hlinkClick r:id="rId7"/>
              </a:rPr>
              <a:t>https://codescracker.com/js/js-dom-levels.htm</a:t>
            </a:r>
            <a:endParaRPr sz="2400">
              <a:latin typeface="Arial MT"/>
              <a:cs typeface="Arial MT"/>
            </a:endParaRPr>
          </a:p>
          <a:p>
            <a:pPr marL="241300" marR="62865" indent="-228600">
              <a:lnSpc>
                <a:spcPts val="2600"/>
              </a:lnSpc>
              <a:spcBef>
                <a:spcPts val="630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u="heavy" spc="-6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Arial MT"/>
                <a:cs typeface="Arial MT"/>
                <a:hlinkClick r:id="rId8"/>
              </a:rPr>
              <a:t>https://www.w3schools.com/jquery/jquery_get_started.a </a:t>
            </a:r>
            <a:r>
              <a:rPr sz="2400" spc="-655" dirty="0">
                <a:solidFill>
                  <a:srgbClr val="D25612"/>
                </a:solidFill>
                <a:latin typeface="Arial MT"/>
                <a:cs typeface="Arial MT"/>
              </a:rPr>
              <a:t> </a:t>
            </a:r>
            <a:r>
              <a:rPr sz="2400" u="heavy" spc="-18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Arial MT"/>
                <a:cs typeface="Arial MT"/>
                <a:hlinkClick r:id="rId8"/>
              </a:rPr>
              <a:t>sp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u="heavy" spc="-7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Arial MT"/>
                <a:cs typeface="Arial MT"/>
                <a:hlinkClick r:id="rId9"/>
              </a:rPr>
              <a:t>https://www.w3schools.com/jquery/jquery_css.asp</a:t>
            </a:r>
            <a:endParaRPr sz="2400">
              <a:latin typeface="Arial MT"/>
              <a:cs typeface="Arial MT"/>
            </a:endParaRPr>
          </a:p>
          <a:p>
            <a:pPr marL="241300" indent="-228600">
              <a:lnSpc>
                <a:spcPct val="100000"/>
              </a:lnSpc>
              <a:spcBef>
                <a:spcPts val="305"/>
              </a:spcBef>
              <a:buClr>
                <a:srgbClr val="A9A37A"/>
              </a:buClr>
              <a:buChar char="•"/>
              <a:tabLst>
                <a:tab pos="241300" algn="l"/>
              </a:tabLst>
            </a:pPr>
            <a:r>
              <a:rPr sz="2400" u="heavy" spc="-70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Arial MT"/>
                <a:cs typeface="Arial MT"/>
                <a:hlinkClick r:id="rId10"/>
              </a:rPr>
              <a:t>https://www.w3schools.com/jquery/jquery_dom_add.asp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2138" y="19304"/>
            <a:ext cx="5320030" cy="726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90" dirty="0"/>
              <a:t>Jav</a:t>
            </a:r>
            <a:r>
              <a:rPr spc="-5" dirty="0"/>
              <a:t>a</a:t>
            </a:r>
            <a:r>
              <a:rPr spc="-355" dirty="0"/>
              <a:t> </a:t>
            </a:r>
            <a:r>
              <a:rPr spc="-190" dirty="0"/>
              <a:t>v</a:t>
            </a:r>
            <a:r>
              <a:rPr spc="-5" dirty="0"/>
              <a:t>s</a:t>
            </a:r>
            <a:r>
              <a:rPr spc="-355" dirty="0"/>
              <a:t> </a:t>
            </a:r>
            <a:r>
              <a:rPr spc="-190" dirty="0"/>
              <a:t>Javascr</a:t>
            </a:r>
            <a:r>
              <a:rPr spc="-195" dirty="0"/>
              <a:t>i</a:t>
            </a:r>
            <a:r>
              <a:rPr spc="-185" dirty="0"/>
              <a:t>p</a:t>
            </a:r>
            <a:r>
              <a:rPr spc="-190" dirty="0"/>
              <a:t>t</a:t>
            </a:r>
            <a:r>
              <a:rPr spc="-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65041" y="2860903"/>
            <a:ext cx="196215" cy="11048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dirty="0">
                <a:solidFill>
                  <a:srgbClr val="DFDCB7"/>
                </a:solidFill>
                <a:latin typeface="Arial MT"/>
                <a:cs typeface="Arial MT"/>
              </a:rPr>
              <a:t>7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" y="761999"/>
            <a:ext cx="8362950" cy="609599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Thank</a:t>
            </a:r>
            <a:r>
              <a:rPr spc="-270" dirty="0"/>
              <a:t> </a:t>
            </a:r>
            <a:r>
              <a:rPr spc="-290" dirty="0"/>
              <a:t>You</a:t>
            </a:r>
          </a:p>
        </p:txBody>
      </p:sp>
      <p:sp>
        <p:nvSpPr>
          <p:cNvPr id="3" name="object 3"/>
          <p:cNvSpPr/>
          <p:nvPr/>
        </p:nvSpPr>
        <p:spPr>
          <a:xfrm>
            <a:off x="304558" y="2925698"/>
            <a:ext cx="8535035" cy="635"/>
          </a:xfrm>
          <a:custGeom>
            <a:avLst/>
            <a:gdLst/>
            <a:ahLst/>
            <a:cxnLst/>
            <a:rect l="l" t="t" r="r" b="b"/>
            <a:pathLst>
              <a:path w="8535035" h="635">
                <a:moveTo>
                  <a:pt x="0" y="0"/>
                </a:moveTo>
                <a:lnTo>
                  <a:pt x="8534514" y="380"/>
                </a:lnTo>
              </a:path>
            </a:pathLst>
          </a:custGeom>
          <a:ln w="5076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878327" y="4031107"/>
            <a:ext cx="3388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323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rgbClr val="D25612"/>
                </a:solidFill>
                <a:uFill>
                  <a:solidFill>
                    <a:srgbClr val="D25612"/>
                  </a:solidFill>
                </a:uFill>
                <a:latin typeface="Times New Roman"/>
                <a:cs typeface="Times New Roman"/>
                <a:hlinkClick r:id="rId2"/>
              </a:rPr>
              <a:t>gharu.anand@gmail.com </a:t>
            </a:r>
            <a:r>
              <a:rPr sz="1800" b="1" dirty="0">
                <a:solidFill>
                  <a:srgbClr val="D25612"/>
                </a:solidFill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Blog</a:t>
            </a:r>
            <a:r>
              <a:rPr sz="1800" b="1" spc="-15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: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anandgharu.wordpress.com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64129" y="6203696"/>
            <a:ext cx="3165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40" dirty="0">
                <a:latin typeface="Calibri"/>
                <a:cs typeface="Calibri"/>
              </a:rPr>
              <a:t>Prof.</a:t>
            </a:r>
            <a:r>
              <a:rPr sz="2800" b="1" spc="-15" dirty="0">
                <a:latin typeface="Calibri"/>
                <a:cs typeface="Calibri"/>
              </a:rPr>
              <a:t> </a:t>
            </a:r>
            <a:r>
              <a:rPr sz="2800" b="1" spc="-10" dirty="0">
                <a:latin typeface="Calibri"/>
                <a:cs typeface="Calibri"/>
              </a:rPr>
              <a:t>Gharu</a:t>
            </a:r>
            <a:r>
              <a:rPr sz="2800" b="1" spc="20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Anand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5" dirty="0">
                <a:latin typeface="Calibri"/>
                <a:cs typeface="Calibri"/>
              </a:rPr>
              <a:t>N.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27211" y="6361887"/>
            <a:ext cx="426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aseline="4629" dirty="0">
                <a:solidFill>
                  <a:srgbClr val="8A8A8A"/>
                </a:solidFill>
                <a:latin typeface="Calibri"/>
                <a:cs typeface="Calibri"/>
              </a:rPr>
              <a:t>90</a:t>
            </a:r>
            <a:r>
              <a:rPr sz="1800" spc="-240" baseline="4629" dirty="0">
                <a:solidFill>
                  <a:srgbClr val="8A8A8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90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D25612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4356</Words>
  <Application>Microsoft Office PowerPoint</Application>
  <PresentationFormat>On-screen Show (4:3)</PresentationFormat>
  <Paragraphs>975</Paragraphs>
  <Slides>90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Office Theme</vt:lpstr>
      <vt:lpstr>“WEB SCRIPTING LANGUAGES”</vt:lpstr>
      <vt:lpstr>Outline</vt:lpstr>
      <vt:lpstr>Outline</vt:lpstr>
      <vt:lpstr>JavaScript- Outline</vt:lpstr>
      <vt:lpstr>Overview of JavaScript,</vt:lpstr>
      <vt:lpstr>JavaScript</vt:lpstr>
      <vt:lpstr>JavaScript Advantages</vt:lpstr>
      <vt:lpstr>JavaScript Development tool</vt:lpstr>
      <vt:lpstr>Java vs Javascripts</vt:lpstr>
      <vt:lpstr>What Can JavaScriptDo?</vt:lpstr>
      <vt:lpstr>The JavaScript  Syntax</vt:lpstr>
      <vt:lpstr>JavaScript Syntax</vt:lpstr>
      <vt:lpstr>JavaScript Syntax</vt:lpstr>
      <vt:lpstr>JavaScript Syntax</vt:lpstr>
      <vt:lpstr>Enabling JavaScriptin  Browsers</vt:lpstr>
      <vt:lpstr>JavaScript Editor and Extension</vt:lpstr>
      <vt:lpstr>JavaScript - Placement in  HTMLFile</vt:lpstr>
      <vt:lpstr>JavaScript in &lt;head&gt;...&lt;/head&gt;  section</vt:lpstr>
      <vt:lpstr>JavaScript in &lt;body&gt;...&lt;/body&gt;</vt:lpstr>
      <vt:lpstr>JavaScript in &lt;body&gt; and&lt;head&gt;</vt:lpstr>
      <vt:lpstr>JavaScript in ExternalFile</vt:lpstr>
      <vt:lpstr>The First Script</vt:lpstr>
      <vt:lpstr>Another Small Example</vt:lpstr>
      <vt:lpstr>Using JavaScript Code</vt:lpstr>
      <vt:lpstr>JavaScript – When is Executed?</vt:lpstr>
      <vt:lpstr>Calling a JavaScript Functionfrom  Event Handler – Example</vt:lpstr>
      <vt:lpstr>Using External Script Files</vt:lpstr>
      <vt:lpstr>Data Types</vt:lpstr>
      <vt:lpstr>Data Types</vt:lpstr>
      <vt:lpstr>Everything is Object</vt:lpstr>
      <vt:lpstr>String Operations</vt:lpstr>
      <vt:lpstr>Different ways to create an Arrays</vt:lpstr>
      <vt:lpstr>Arrays Operations andProperties</vt:lpstr>
      <vt:lpstr>ARRAY METHODS</vt:lpstr>
      <vt:lpstr>ARRAY METHODS</vt:lpstr>
      <vt:lpstr>Standard Popup Boxes</vt:lpstr>
      <vt:lpstr>JavaScript Variables</vt:lpstr>
      <vt:lpstr>Sum of Numbers – Example</vt:lpstr>
      <vt:lpstr>Sum of Numbers – Example (2)</vt:lpstr>
      <vt:lpstr>JavaScript Prompt – Example</vt:lpstr>
      <vt:lpstr>JavaScript - Operators</vt:lpstr>
      <vt:lpstr>Conditional Statement ( i f )</vt:lpstr>
      <vt:lpstr>Switch Statement</vt:lpstr>
      <vt:lpstr>Switch case Example</vt:lpstr>
      <vt:lpstr>Loops</vt:lpstr>
      <vt:lpstr>While-loop Example</vt:lpstr>
      <vt:lpstr>Functions</vt:lpstr>
      <vt:lpstr>Function Arguments &amp; ReturnValue</vt:lpstr>
      <vt:lpstr>JavaScript Function Syntax</vt:lpstr>
      <vt:lpstr>Object in JavaScript</vt:lpstr>
      <vt:lpstr>Outline</vt:lpstr>
      <vt:lpstr>DOM-Document Object Mode</vt:lpstr>
      <vt:lpstr>Benefits of DOMto JavaScript</vt:lpstr>
      <vt:lpstr>What is theDOM?</vt:lpstr>
      <vt:lpstr>DOMLevels</vt:lpstr>
      <vt:lpstr>DOMLevel 1</vt:lpstr>
      <vt:lpstr>DOMLevel 2</vt:lpstr>
      <vt:lpstr>DOMLevel 2</vt:lpstr>
      <vt:lpstr>DOMLevel 3</vt:lpstr>
      <vt:lpstr>DOMLevel 3</vt:lpstr>
      <vt:lpstr>DOMObjects and their  properties and methods</vt:lpstr>
      <vt:lpstr>DOMExample 1</vt:lpstr>
      <vt:lpstr>getElementById &amp; innerHTML</vt:lpstr>
      <vt:lpstr>Finding HTMLElements</vt:lpstr>
      <vt:lpstr>Changing HTMLElements</vt:lpstr>
      <vt:lpstr>Adding and DeletingElements</vt:lpstr>
      <vt:lpstr>Adding Events Handlers</vt:lpstr>
      <vt:lpstr>Finding HTMLObjects</vt:lpstr>
      <vt:lpstr>Changing HTMLContent</vt:lpstr>
      <vt:lpstr>Changing the Value of an Attribute</vt:lpstr>
      <vt:lpstr>Outline</vt:lpstr>
      <vt:lpstr>jQuery - Introduction</vt:lpstr>
      <vt:lpstr>Adding jQuery to YourWeb  Pages</vt:lpstr>
      <vt:lpstr>Downloading jQuery</vt:lpstr>
      <vt:lpstr>jQuery CDN</vt:lpstr>
      <vt:lpstr>jQuery Syntax</vt:lpstr>
      <vt:lpstr>jQuery Selectors-Selecting  elements</vt:lpstr>
      <vt:lpstr>The element Selector</vt:lpstr>
      <vt:lpstr>The #id Selector</vt:lpstr>
      <vt:lpstr>jQuery css()Method- Changing Style</vt:lpstr>
      <vt:lpstr>Changing Style- Return a CSS PropertyExample</vt:lpstr>
      <vt:lpstr>PowerPoint Presentation</vt:lpstr>
      <vt:lpstr>Changing Style- Set a CSS PropertyExample</vt:lpstr>
      <vt:lpstr>Changing Style- Set a CSS Property Exampleo/p</vt:lpstr>
      <vt:lpstr>jQuSery - AddElements</vt:lpstr>
      <vt:lpstr>jQuery append() Method-Example</vt:lpstr>
      <vt:lpstr>jQuery - RemoveElements</vt:lpstr>
      <vt:lpstr>jQuery remove() Method-Example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Technology Unit I</dc:title>
  <dc:creator>Administrator</dc:creator>
  <cp:lastModifiedBy>Kirti-Anannyarish</cp:lastModifiedBy>
  <cp:revision>1</cp:revision>
  <dcterms:created xsi:type="dcterms:W3CDTF">2023-02-23T10:04:42Z</dcterms:created>
  <dcterms:modified xsi:type="dcterms:W3CDTF">2023-02-23T10:22:08Z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2020-01-12T00:00:00Z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2023-02-23T00:00:00Z</vt:filetime>
  </property>
</Properties>
</file>